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-5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image" Target="../media/image130.png"/><Relationship Id="rId76" Type="http://schemas.openxmlformats.org/officeDocument/2006/relationships/image" Target="../media/image138.png"/><Relationship Id="rId7" Type="http://schemas.openxmlformats.org/officeDocument/2006/relationships/image" Target="../media/image69.png"/><Relationship Id="rId71" Type="http://schemas.openxmlformats.org/officeDocument/2006/relationships/image" Target="../media/image133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8" Type="http://schemas.openxmlformats.org/officeDocument/2006/relationships/image" Target="../media/image120.png"/><Relationship Id="rId66" Type="http://schemas.openxmlformats.org/officeDocument/2006/relationships/image" Target="../media/image128.png"/><Relationship Id="rId74" Type="http://schemas.openxmlformats.org/officeDocument/2006/relationships/image" Target="../media/image13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61" Type="http://schemas.openxmlformats.org/officeDocument/2006/relationships/image" Target="../media/image123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65" Type="http://schemas.openxmlformats.org/officeDocument/2006/relationships/image" Target="../media/image127.png"/><Relationship Id="rId73" Type="http://schemas.openxmlformats.org/officeDocument/2006/relationships/image" Target="../media/image135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64" Type="http://schemas.openxmlformats.org/officeDocument/2006/relationships/image" Target="../media/image126.png"/><Relationship Id="rId69" Type="http://schemas.openxmlformats.org/officeDocument/2006/relationships/image" Target="../media/image131.png"/><Relationship Id="rId77" Type="http://schemas.openxmlformats.org/officeDocument/2006/relationships/image" Target="../media/image139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72" Type="http://schemas.openxmlformats.org/officeDocument/2006/relationships/image" Target="../media/image134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Relationship Id="rId67" Type="http://schemas.openxmlformats.org/officeDocument/2006/relationships/image" Target="../media/image129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62" Type="http://schemas.openxmlformats.org/officeDocument/2006/relationships/image" Target="../media/image124.png"/><Relationship Id="rId70" Type="http://schemas.openxmlformats.org/officeDocument/2006/relationships/image" Target="../media/image132.png"/><Relationship Id="rId75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413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5" y="8864600"/>
                  </a:lnTo>
                  <a:lnTo>
                    <a:pt x="5980645" y="8801100"/>
                  </a:lnTo>
                  <a:lnTo>
                    <a:pt x="5975714" y="8750300"/>
                  </a:lnTo>
                  <a:lnTo>
                    <a:pt x="5971527" y="8699500"/>
                  </a:lnTo>
                  <a:lnTo>
                    <a:pt x="5968087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7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1" y="7594600"/>
                  </a:lnTo>
                  <a:lnTo>
                    <a:pt x="6085609" y="7556500"/>
                  </a:lnTo>
                  <a:lnTo>
                    <a:pt x="6098848" y="7518400"/>
                  </a:lnTo>
                  <a:lnTo>
                    <a:pt x="6112759" y="7467600"/>
                  </a:lnTo>
                  <a:lnTo>
                    <a:pt x="6127341" y="7429500"/>
                  </a:lnTo>
                  <a:lnTo>
                    <a:pt x="6142595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5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4" y="6985000"/>
                  </a:lnTo>
                  <a:lnTo>
                    <a:pt x="6332062" y="6946900"/>
                  </a:lnTo>
                  <a:lnTo>
                    <a:pt x="6354702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50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1" y="6642100"/>
                  </a:lnTo>
                  <a:lnTo>
                    <a:pt x="6531981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1" y="6184900"/>
                  </a:lnTo>
                  <a:lnTo>
                    <a:pt x="6877037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4" y="6019800"/>
                  </a:lnTo>
                  <a:lnTo>
                    <a:pt x="7022656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5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9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1" y="9499600"/>
                  </a:lnTo>
                  <a:lnTo>
                    <a:pt x="4153706" y="9550400"/>
                  </a:lnTo>
                  <a:lnTo>
                    <a:pt x="4157166" y="9601200"/>
                  </a:lnTo>
                  <a:lnTo>
                    <a:pt x="4161099" y="9652000"/>
                  </a:lnTo>
                  <a:lnTo>
                    <a:pt x="4165507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8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7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1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1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2" y="10426700"/>
                  </a:lnTo>
                  <a:lnTo>
                    <a:pt x="6575172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30" y="10083800"/>
                  </a:lnTo>
                  <a:lnTo>
                    <a:pt x="6364183" y="10045700"/>
                  </a:lnTo>
                  <a:lnTo>
                    <a:pt x="6340688" y="9994900"/>
                  </a:lnTo>
                  <a:lnTo>
                    <a:pt x="6317848" y="9956800"/>
                  </a:lnTo>
                  <a:lnTo>
                    <a:pt x="6295668" y="9906000"/>
                  </a:lnTo>
                  <a:lnTo>
                    <a:pt x="6274153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7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7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5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1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7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4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50" y="4445000"/>
                  </a:lnTo>
                  <a:lnTo>
                    <a:pt x="3163827" y="4394200"/>
                  </a:lnTo>
                  <a:lnTo>
                    <a:pt x="3204993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4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8" y="2235200"/>
                  </a:lnTo>
                  <a:lnTo>
                    <a:pt x="1820371" y="2349500"/>
                  </a:lnTo>
                  <a:lnTo>
                    <a:pt x="1779652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1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8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8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15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15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054350"/>
              <a:ext cx="7556500" cy="75565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6B927-0BEB-46B7-AF2C-3056178D9153}"/>
              </a:ext>
            </a:extLst>
          </p:cNvPr>
          <p:cNvSpPr/>
          <p:nvPr/>
        </p:nvSpPr>
        <p:spPr>
          <a:xfrm>
            <a:off x="425450" y="241300"/>
            <a:ext cx="6705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Les principes essentiels de la vente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790433-B608-416E-AA4F-06477A81A2DD}"/>
              </a:ext>
            </a:extLst>
          </p:cNvPr>
          <p:cNvSpPr txBox="1"/>
          <p:nvPr/>
        </p:nvSpPr>
        <p:spPr>
          <a:xfrm>
            <a:off x="596900" y="2013999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stratégies et pratiques optimales pour maximiser l’efficacité des équipes commerciales à chaque étape du cycle de vente.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2330"/>
            <a:ext cx="5851296" cy="1836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872" y="1358391"/>
            <a:ext cx="4508525" cy="2173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513" y="1791716"/>
            <a:ext cx="4464177" cy="2368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909" y="2223922"/>
            <a:ext cx="4436110" cy="2372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977" y="2655316"/>
            <a:ext cx="4527051" cy="2376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9100" y="3086100"/>
            <a:ext cx="127000" cy="1270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2909" y="3087522"/>
            <a:ext cx="4257268" cy="23642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5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5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5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5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5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5" h="120015">
                <a:moveTo>
                  <a:pt x="272771" y="17830"/>
                </a:moveTo>
                <a:lnTo>
                  <a:pt x="240868" y="17830"/>
                </a:lnTo>
                <a:lnTo>
                  <a:pt x="245973" y="19265"/>
                </a:lnTo>
                <a:lnTo>
                  <a:pt x="253022" y="24980"/>
                </a:lnTo>
                <a:lnTo>
                  <a:pt x="254787" y="29222"/>
                </a:lnTo>
                <a:lnTo>
                  <a:pt x="254670" y="39789"/>
                </a:lnTo>
                <a:lnTo>
                  <a:pt x="253631" y="43751"/>
                </a:lnTo>
                <a:lnTo>
                  <a:pt x="249008" y="52336"/>
                </a:lnTo>
                <a:lnTo>
                  <a:pt x="245427" y="57010"/>
                </a:lnTo>
                <a:lnTo>
                  <a:pt x="201955" y="102361"/>
                </a:lnTo>
                <a:lnTo>
                  <a:pt x="201955" y="118046"/>
                </a:lnTo>
                <a:lnTo>
                  <a:pt x="280377" y="118046"/>
                </a:lnTo>
                <a:lnTo>
                  <a:pt x="280377" y="105994"/>
                </a:lnTo>
                <a:lnTo>
                  <a:pt x="222592" y="105994"/>
                </a:lnTo>
                <a:lnTo>
                  <a:pt x="222592" y="100380"/>
                </a:lnTo>
                <a:lnTo>
                  <a:pt x="228206" y="100380"/>
                </a:lnTo>
                <a:lnTo>
                  <a:pt x="254787" y="73799"/>
                </a:lnTo>
                <a:lnTo>
                  <a:pt x="275755" y="39789"/>
                </a:lnTo>
                <a:lnTo>
                  <a:pt x="275755" y="32524"/>
                </a:lnTo>
                <a:lnTo>
                  <a:pt x="275169" y="25641"/>
                </a:lnTo>
                <a:lnTo>
                  <a:pt x="275080" y="24980"/>
                </a:lnTo>
                <a:lnTo>
                  <a:pt x="273238" y="18657"/>
                </a:lnTo>
                <a:lnTo>
                  <a:pt x="272771" y="17830"/>
                </a:lnTo>
                <a:close/>
              </a:path>
              <a:path w="438785" h="120015">
                <a:moveTo>
                  <a:pt x="228206" y="100380"/>
                </a:moveTo>
                <a:lnTo>
                  <a:pt x="222592" y="100380"/>
                </a:lnTo>
                <a:lnTo>
                  <a:pt x="222592" y="105994"/>
                </a:lnTo>
                <a:lnTo>
                  <a:pt x="228206" y="100380"/>
                </a:lnTo>
                <a:close/>
              </a:path>
              <a:path w="438785" h="120015">
                <a:moveTo>
                  <a:pt x="280377" y="100380"/>
                </a:moveTo>
                <a:lnTo>
                  <a:pt x="228206" y="100380"/>
                </a:lnTo>
                <a:lnTo>
                  <a:pt x="222592" y="105994"/>
                </a:lnTo>
                <a:lnTo>
                  <a:pt x="280377" y="105994"/>
                </a:lnTo>
                <a:lnTo>
                  <a:pt x="280377" y="100380"/>
                </a:lnTo>
                <a:close/>
              </a:path>
              <a:path w="438785" h="120015">
                <a:moveTo>
                  <a:pt x="236791" y="0"/>
                </a:moveTo>
                <a:lnTo>
                  <a:pt x="229082" y="0"/>
                </a:lnTo>
                <a:lnTo>
                  <a:pt x="221703" y="1269"/>
                </a:lnTo>
                <a:lnTo>
                  <a:pt x="207733" y="6324"/>
                </a:lnTo>
                <a:lnTo>
                  <a:pt x="201891" y="9690"/>
                </a:lnTo>
                <a:lnTo>
                  <a:pt x="197167" y="13868"/>
                </a:lnTo>
                <a:lnTo>
                  <a:pt x="204101" y="29717"/>
                </a:lnTo>
                <a:lnTo>
                  <a:pt x="208838" y="25641"/>
                </a:lnTo>
                <a:lnTo>
                  <a:pt x="213677" y="22669"/>
                </a:lnTo>
                <a:lnTo>
                  <a:pt x="218630" y="20802"/>
                </a:lnTo>
                <a:lnTo>
                  <a:pt x="223583" y="18821"/>
                </a:lnTo>
                <a:lnTo>
                  <a:pt x="228752" y="17830"/>
                </a:lnTo>
                <a:lnTo>
                  <a:pt x="272771" y="17830"/>
                </a:lnTo>
                <a:lnTo>
                  <a:pt x="270091" y="13084"/>
                </a:lnTo>
                <a:lnTo>
                  <a:pt x="265684" y="8420"/>
                </a:lnTo>
                <a:lnTo>
                  <a:pt x="260099" y="4736"/>
                </a:lnTo>
                <a:lnTo>
                  <a:pt x="253423" y="2105"/>
                </a:lnTo>
                <a:lnTo>
                  <a:pt x="245654" y="526"/>
                </a:lnTo>
                <a:lnTo>
                  <a:pt x="236791" y="0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16631" y="1587093"/>
            <a:ext cx="1127785" cy="9936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600700" y="2197100"/>
            <a:ext cx="254000" cy="254000"/>
            <a:chOff x="5600700" y="2197100"/>
            <a:chExt cx="254000" cy="25400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2197100"/>
              <a:ext cx="254000" cy="254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26100" y="22225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6016015" y="21933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22138" y="2401316"/>
            <a:ext cx="898944" cy="7609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10640"/>
            <a:ext cx="7556500" cy="7988300"/>
            <a:chOff x="0" y="10640"/>
            <a:chExt cx="7556500" cy="798830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0700" y="3009900"/>
              <a:ext cx="254000" cy="254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0640"/>
              <a:ext cx="7556500" cy="7988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0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31316"/>
            <a:ext cx="3340061" cy="9712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774700"/>
            <a:ext cx="7556500" cy="9918700"/>
            <a:chOff x="0" y="774700"/>
            <a:chExt cx="7556500" cy="99187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4700"/>
              <a:ext cx="7556500" cy="9918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900" y="2158999"/>
              <a:ext cx="1168400" cy="149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542" y="1830222"/>
              <a:ext cx="3709365" cy="6301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7926" y="2682544"/>
              <a:ext cx="856157" cy="743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82391"/>
              <a:ext cx="7556500" cy="78110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816" y="4246536"/>
              <a:ext cx="1586762" cy="20115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824" y="4012488"/>
              <a:ext cx="710183" cy="7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7542" y="4216095"/>
              <a:ext cx="3918508" cy="8096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15606" y="5247944"/>
              <a:ext cx="759950" cy="74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5447791"/>
              <a:ext cx="7150099" cy="52456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647" y="6505613"/>
              <a:ext cx="2591193" cy="28775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399" y="5537384"/>
              <a:ext cx="7150100" cy="51560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400" y="82931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39" y="2374900"/>
            <a:ext cx="561340" cy="205740"/>
            <a:chOff x="1323339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39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18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71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92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308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71" y="87960"/>
                  </a:lnTo>
                  <a:lnTo>
                    <a:pt x="168351" y="85077"/>
                  </a:lnTo>
                  <a:lnTo>
                    <a:pt x="170624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90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66" y="64947"/>
                  </a:lnTo>
                  <a:lnTo>
                    <a:pt x="289166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27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30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0" y="52057"/>
                  </a:lnTo>
                  <a:lnTo>
                    <a:pt x="334772" y="50990"/>
                  </a:lnTo>
                  <a:lnTo>
                    <a:pt x="331965" y="47802"/>
                  </a:lnTo>
                  <a:lnTo>
                    <a:pt x="328256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30" y="88366"/>
                  </a:lnTo>
                  <a:lnTo>
                    <a:pt x="335800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0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0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39" y="2682239"/>
            <a:ext cx="586740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39" y="2989579"/>
            <a:ext cx="853440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36" y="0"/>
                  </a:lnTo>
                  <a:lnTo>
                    <a:pt x="497448" y="283687"/>
                  </a:lnTo>
                  <a:lnTo>
                    <a:pt x="469898" y="332068"/>
                  </a:lnTo>
                  <a:lnTo>
                    <a:pt x="443132" y="380416"/>
                  </a:lnTo>
                  <a:lnTo>
                    <a:pt x="417151" y="428729"/>
                  </a:lnTo>
                  <a:lnTo>
                    <a:pt x="391955" y="477007"/>
                  </a:lnTo>
                  <a:lnTo>
                    <a:pt x="367543" y="525251"/>
                  </a:lnTo>
                  <a:lnTo>
                    <a:pt x="343916" y="573461"/>
                  </a:lnTo>
                  <a:lnTo>
                    <a:pt x="321073" y="621636"/>
                  </a:lnTo>
                  <a:lnTo>
                    <a:pt x="299016" y="669777"/>
                  </a:lnTo>
                  <a:lnTo>
                    <a:pt x="277743" y="717884"/>
                  </a:lnTo>
                  <a:lnTo>
                    <a:pt x="257254" y="765956"/>
                  </a:lnTo>
                  <a:lnTo>
                    <a:pt x="237550" y="813994"/>
                  </a:lnTo>
                  <a:lnTo>
                    <a:pt x="218631" y="861998"/>
                  </a:lnTo>
                  <a:lnTo>
                    <a:pt x="200497" y="909967"/>
                  </a:lnTo>
                  <a:lnTo>
                    <a:pt x="183147" y="957902"/>
                  </a:lnTo>
                  <a:lnTo>
                    <a:pt x="166582" y="1005803"/>
                  </a:lnTo>
                  <a:lnTo>
                    <a:pt x="150801" y="1053669"/>
                  </a:lnTo>
                  <a:lnTo>
                    <a:pt x="135805" y="1101501"/>
                  </a:lnTo>
                  <a:lnTo>
                    <a:pt x="121594" y="1149298"/>
                  </a:lnTo>
                  <a:lnTo>
                    <a:pt x="108168" y="1197062"/>
                  </a:lnTo>
                  <a:lnTo>
                    <a:pt x="95526" y="1244790"/>
                  </a:lnTo>
                  <a:lnTo>
                    <a:pt x="83669" y="1292485"/>
                  </a:lnTo>
                  <a:lnTo>
                    <a:pt x="72596" y="1340145"/>
                  </a:lnTo>
                  <a:lnTo>
                    <a:pt x="62308" y="1387770"/>
                  </a:lnTo>
                  <a:lnTo>
                    <a:pt x="52805" y="1435362"/>
                  </a:lnTo>
                  <a:lnTo>
                    <a:pt x="44086" y="1482919"/>
                  </a:lnTo>
                  <a:lnTo>
                    <a:pt x="36152" y="1530441"/>
                  </a:lnTo>
                  <a:lnTo>
                    <a:pt x="29003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3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5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9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7"/>
                  </a:lnTo>
                  <a:lnTo>
                    <a:pt x="21328" y="2333066"/>
                  </a:lnTo>
                  <a:lnTo>
                    <a:pt x="27518" y="2379970"/>
                  </a:lnTo>
                  <a:lnTo>
                    <a:pt x="34493" y="2426840"/>
                  </a:lnTo>
                  <a:lnTo>
                    <a:pt x="42252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8" y="2707335"/>
                  </a:lnTo>
                  <a:lnTo>
                    <a:pt x="105285" y="2753964"/>
                  </a:lnTo>
                  <a:lnTo>
                    <a:pt x="118732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6" y="3031979"/>
                  </a:lnTo>
                  <a:lnTo>
                    <a:pt x="213484" y="3076927"/>
                  </a:lnTo>
                  <a:lnTo>
                    <a:pt x="231621" y="3121478"/>
                  </a:lnTo>
                  <a:lnTo>
                    <a:pt x="250429" y="3165633"/>
                  </a:lnTo>
                  <a:lnTo>
                    <a:pt x="269906" y="3209391"/>
                  </a:lnTo>
                  <a:lnTo>
                    <a:pt x="290054" y="3252753"/>
                  </a:lnTo>
                  <a:lnTo>
                    <a:pt x="310872" y="3295718"/>
                  </a:lnTo>
                  <a:lnTo>
                    <a:pt x="332360" y="3338286"/>
                  </a:lnTo>
                  <a:lnTo>
                    <a:pt x="354517" y="3380458"/>
                  </a:lnTo>
                  <a:lnTo>
                    <a:pt x="377346" y="3422233"/>
                  </a:lnTo>
                  <a:lnTo>
                    <a:pt x="400844" y="3463612"/>
                  </a:lnTo>
                  <a:lnTo>
                    <a:pt x="425012" y="3504594"/>
                  </a:lnTo>
                  <a:lnTo>
                    <a:pt x="449851" y="3545180"/>
                  </a:lnTo>
                  <a:lnTo>
                    <a:pt x="475359" y="3585369"/>
                  </a:lnTo>
                  <a:lnTo>
                    <a:pt x="501538" y="3625161"/>
                  </a:lnTo>
                  <a:lnTo>
                    <a:pt x="528386" y="3664557"/>
                  </a:lnTo>
                  <a:lnTo>
                    <a:pt x="555905" y="3703556"/>
                  </a:lnTo>
                  <a:lnTo>
                    <a:pt x="584094" y="3742159"/>
                  </a:lnTo>
                  <a:lnTo>
                    <a:pt x="612953" y="3780365"/>
                  </a:lnTo>
                  <a:lnTo>
                    <a:pt x="642482" y="3818175"/>
                  </a:lnTo>
                  <a:lnTo>
                    <a:pt x="672682" y="3855588"/>
                  </a:lnTo>
                  <a:lnTo>
                    <a:pt x="703551" y="3892605"/>
                  </a:lnTo>
                  <a:lnTo>
                    <a:pt x="735091" y="3929225"/>
                  </a:lnTo>
                  <a:lnTo>
                    <a:pt x="767300" y="3965448"/>
                  </a:lnTo>
                  <a:lnTo>
                    <a:pt x="800180" y="4001275"/>
                  </a:lnTo>
                  <a:lnTo>
                    <a:pt x="833730" y="4036705"/>
                  </a:lnTo>
                  <a:lnTo>
                    <a:pt x="867950" y="4071739"/>
                  </a:lnTo>
                  <a:lnTo>
                    <a:pt x="902840" y="4106376"/>
                  </a:lnTo>
                  <a:lnTo>
                    <a:pt x="938400" y="4140617"/>
                  </a:lnTo>
                  <a:lnTo>
                    <a:pt x="974631" y="4174461"/>
                  </a:lnTo>
                  <a:lnTo>
                    <a:pt x="1011531" y="4207908"/>
                  </a:lnTo>
                  <a:lnTo>
                    <a:pt x="1049102" y="4240959"/>
                  </a:lnTo>
                  <a:lnTo>
                    <a:pt x="1087342" y="4273614"/>
                  </a:lnTo>
                  <a:lnTo>
                    <a:pt x="1126253" y="4305872"/>
                  </a:lnTo>
                  <a:lnTo>
                    <a:pt x="1165834" y="4337733"/>
                  </a:lnTo>
                  <a:lnTo>
                    <a:pt x="1206085" y="4369198"/>
                  </a:lnTo>
                  <a:lnTo>
                    <a:pt x="1247006" y="4400266"/>
                  </a:lnTo>
                  <a:lnTo>
                    <a:pt x="1288597" y="4430938"/>
                  </a:lnTo>
                  <a:lnTo>
                    <a:pt x="1330859" y="4461214"/>
                  </a:lnTo>
                  <a:lnTo>
                    <a:pt x="1373790" y="4491092"/>
                  </a:lnTo>
                  <a:lnTo>
                    <a:pt x="1417392" y="4520574"/>
                  </a:lnTo>
                  <a:lnTo>
                    <a:pt x="1461664" y="4549660"/>
                  </a:lnTo>
                  <a:lnTo>
                    <a:pt x="1506606" y="4578349"/>
                  </a:lnTo>
                  <a:lnTo>
                    <a:pt x="1552218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6" y="4688949"/>
                  </a:lnTo>
                  <a:lnTo>
                    <a:pt x="1740130" y="4715056"/>
                  </a:lnTo>
                  <a:lnTo>
                    <a:pt x="1787514" y="4740359"/>
                  </a:lnTo>
                  <a:lnTo>
                    <a:pt x="1834928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5" y="4854810"/>
                  </a:lnTo>
                  <a:lnTo>
                    <a:pt x="2072449" y="4875287"/>
                  </a:lnTo>
                  <a:lnTo>
                    <a:pt x="2120044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8" y="4949151"/>
                  </a:lnTo>
                  <a:lnTo>
                    <a:pt x="2310722" y="4965607"/>
                  </a:lnTo>
                  <a:lnTo>
                    <a:pt x="2358467" y="4981257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3" y="5047447"/>
                  </a:lnTo>
                  <a:lnTo>
                    <a:pt x="2645568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4" y="5085920"/>
                  </a:lnTo>
                  <a:lnTo>
                    <a:pt x="2837569" y="5093528"/>
                  </a:lnTo>
                  <a:lnTo>
                    <a:pt x="2885645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2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5" y="5125431"/>
                  </a:lnTo>
                  <a:lnTo>
                    <a:pt x="3271331" y="5125799"/>
                  </a:lnTo>
                  <a:lnTo>
                    <a:pt x="3319677" y="5125363"/>
                  </a:lnTo>
                  <a:lnTo>
                    <a:pt x="3368053" y="5124122"/>
                  </a:lnTo>
                  <a:lnTo>
                    <a:pt x="3416459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3" y="3647517"/>
                  </a:lnTo>
                  <a:lnTo>
                    <a:pt x="3065631" y="3644627"/>
                  </a:lnTo>
                  <a:lnTo>
                    <a:pt x="3018486" y="3640197"/>
                  </a:lnTo>
                  <a:lnTo>
                    <a:pt x="2971399" y="3634230"/>
                  </a:lnTo>
                  <a:lnTo>
                    <a:pt x="2924369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6" y="3511284"/>
                  </a:lnTo>
                  <a:lnTo>
                    <a:pt x="2503683" y="3489930"/>
                  </a:lnTo>
                  <a:lnTo>
                    <a:pt x="2457227" y="3467038"/>
                  </a:lnTo>
                  <a:lnTo>
                    <a:pt x="2410829" y="3442607"/>
                  </a:lnTo>
                  <a:lnTo>
                    <a:pt x="2364488" y="3416637"/>
                  </a:lnTo>
                  <a:lnTo>
                    <a:pt x="2316845" y="3388289"/>
                  </a:lnTo>
                  <a:lnTo>
                    <a:pt x="2270564" y="3359159"/>
                  </a:lnTo>
                  <a:lnTo>
                    <a:pt x="2225644" y="3329249"/>
                  </a:lnTo>
                  <a:lnTo>
                    <a:pt x="2182086" y="3298557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49" y="3024913"/>
                  </a:lnTo>
                  <a:lnTo>
                    <a:pt x="1851348" y="2987193"/>
                  </a:lnTo>
                  <a:lnTo>
                    <a:pt x="1821408" y="2948692"/>
                  </a:lnTo>
                  <a:lnTo>
                    <a:pt x="1792830" y="2909411"/>
                  </a:lnTo>
                  <a:lnTo>
                    <a:pt x="1765614" y="2869348"/>
                  </a:lnTo>
                  <a:lnTo>
                    <a:pt x="1739759" y="2828505"/>
                  </a:lnTo>
                  <a:lnTo>
                    <a:pt x="1715267" y="2786880"/>
                  </a:lnTo>
                  <a:lnTo>
                    <a:pt x="1692136" y="2744475"/>
                  </a:lnTo>
                  <a:lnTo>
                    <a:pt x="1670367" y="2701288"/>
                  </a:lnTo>
                  <a:lnTo>
                    <a:pt x="1649960" y="2657321"/>
                  </a:lnTo>
                  <a:lnTo>
                    <a:pt x="1630914" y="2612573"/>
                  </a:lnTo>
                  <a:lnTo>
                    <a:pt x="1613230" y="2567044"/>
                  </a:lnTo>
                  <a:lnTo>
                    <a:pt x="1596827" y="2520476"/>
                  </a:lnTo>
                  <a:lnTo>
                    <a:pt x="1581949" y="2473643"/>
                  </a:lnTo>
                  <a:lnTo>
                    <a:pt x="1568350" y="2425771"/>
                  </a:lnTo>
                  <a:lnTo>
                    <a:pt x="1556652" y="2379274"/>
                  </a:lnTo>
                  <a:lnTo>
                    <a:pt x="1546431" y="2332736"/>
                  </a:lnTo>
                  <a:lnTo>
                    <a:pt x="1537685" y="2286128"/>
                  </a:lnTo>
                  <a:lnTo>
                    <a:pt x="1530378" y="2239156"/>
                  </a:lnTo>
                  <a:lnTo>
                    <a:pt x="1524639" y="2192875"/>
                  </a:lnTo>
                  <a:lnTo>
                    <a:pt x="1520332" y="2146173"/>
                  </a:lnTo>
                  <a:lnTo>
                    <a:pt x="1517502" y="2099429"/>
                  </a:lnTo>
                  <a:lnTo>
                    <a:pt x="1516151" y="2052645"/>
                  </a:lnTo>
                  <a:lnTo>
                    <a:pt x="1516277" y="2005819"/>
                  </a:lnTo>
                  <a:lnTo>
                    <a:pt x="1517883" y="1958952"/>
                  </a:lnTo>
                  <a:lnTo>
                    <a:pt x="1520966" y="1912044"/>
                  </a:lnTo>
                  <a:lnTo>
                    <a:pt x="1525527" y="1865095"/>
                  </a:lnTo>
                  <a:lnTo>
                    <a:pt x="1531567" y="1818105"/>
                  </a:lnTo>
                  <a:lnTo>
                    <a:pt x="1539085" y="1771074"/>
                  </a:lnTo>
                  <a:lnTo>
                    <a:pt x="1548082" y="1724002"/>
                  </a:lnTo>
                  <a:lnTo>
                    <a:pt x="1558556" y="1676888"/>
                  </a:lnTo>
                  <a:lnTo>
                    <a:pt x="1570509" y="1629733"/>
                  </a:lnTo>
                  <a:lnTo>
                    <a:pt x="1583940" y="1582538"/>
                  </a:lnTo>
                  <a:lnTo>
                    <a:pt x="1598850" y="1535301"/>
                  </a:lnTo>
                  <a:lnTo>
                    <a:pt x="1615238" y="1488022"/>
                  </a:lnTo>
                  <a:lnTo>
                    <a:pt x="1633104" y="1440703"/>
                  </a:lnTo>
                  <a:lnTo>
                    <a:pt x="1652448" y="1393343"/>
                  </a:lnTo>
                  <a:lnTo>
                    <a:pt x="1673271" y="1345941"/>
                  </a:lnTo>
                  <a:lnTo>
                    <a:pt x="1695573" y="1298498"/>
                  </a:lnTo>
                  <a:lnTo>
                    <a:pt x="1719352" y="1251014"/>
                  </a:lnTo>
                  <a:lnTo>
                    <a:pt x="1744611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5"/>
                  </a:lnTo>
                  <a:lnTo>
                    <a:pt x="3254783" y="3646959"/>
                  </a:lnTo>
                  <a:lnTo>
                    <a:pt x="3207409" y="3648683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34" y="355"/>
                  </a:moveTo>
                  <a:lnTo>
                    <a:pt x="23279" y="0"/>
                  </a:lnTo>
                  <a:lnTo>
                    <a:pt x="22415" y="0"/>
                  </a:lnTo>
                  <a:lnTo>
                    <a:pt x="22059" y="355"/>
                  </a:lnTo>
                  <a:lnTo>
                    <a:pt x="22059" y="17983"/>
                  </a:lnTo>
                  <a:lnTo>
                    <a:pt x="22415" y="18338"/>
                  </a:lnTo>
                  <a:lnTo>
                    <a:pt x="23279" y="18338"/>
                  </a:lnTo>
                  <a:lnTo>
                    <a:pt x="23634" y="17983"/>
                  </a:lnTo>
                  <a:lnTo>
                    <a:pt x="23634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41719" cy="151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61" y="2171223"/>
              <a:ext cx="352952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63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2997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61" y="173113"/>
                  </a:lnTo>
                  <a:lnTo>
                    <a:pt x="52108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8999" y="165531"/>
                  </a:lnTo>
                  <a:lnTo>
                    <a:pt x="68999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497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9215" y="160172"/>
                  </a:lnTo>
                  <a:lnTo>
                    <a:pt x="67716" y="160997"/>
                  </a:lnTo>
                  <a:lnTo>
                    <a:pt x="67132" y="161569"/>
                  </a:lnTo>
                  <a:lnTo>
                    <a:pt x="66344" y="162979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57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47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36" y="170916"/>
                  </a:lnTo>
                  <a:lnTo>
                    <a:pt x="73736" y="175272"/>
                  </a:lnTo>
                  <a:lnTo>
                    <a:pt x="73291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73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36" y="175272"/>
                  </a:lnTo>
                  <a:lnTo>
                    <a:pt x="73736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16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11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3113" y="169113"/>
                  </a:lnTo>
                  <a:lnTo>
                    <a:pt x="74599" y="168300"/>
                  </a:lnTo>
                  <a:lnTo>
                    <a:pt x="75158" y="167754"/>
                  </a:lnTo>
                  <a:lnTo>
                    <a:pt x="75679" y="166801"/>
                  </a:lnTo>
                  <a:lnTo>
                    <a:pt x="75946" y="166331"/>
                  </a:lnTo>
                  <a:lnTo>
                    <a:pt x="76034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03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75" y="88265"/>
                  </a:moveTo>
                  <a:lnTo>
                    <a:pt x="81584" y="87350"/>
                  </a:lnTo>
                  <a:lnTo>
                    <a:pt x="80860" y="85979"/>
                  </a:lnTo>
                  <a:lnTo>
                    <a:pt x="80530" y="85344"/>
                  </a:lnTo>
                  <a:lnTo>
                    <a:pt x="79806" y="84556"/>
                  </a:ln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85" y="86702"/>
                  </a:lnTo>
                  <a:lnTo>
                    <a:pt x="74549" y="86131"/>
                  </a:lnTo>
                  <a:lnTo>
                    <a:pt x="75057" y="85979"/>
                  </a:lnTo>
                  <a:lnTo>
                    <a:pt x="76212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18" y="88265"/>
                  </a:lnTo>
                  <a:lnTo>
                    <a:pt x="69418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30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75" y="91414"/>
                  </a:lnTo>
                  <a:lnTo>
                    <a:pt x="81775" y="88265"/>
                  </a:lnTo>
                  <a:close/>
                </a:path>
                <a:path w="201929" h="257810">
                  <a:moveTo>
                    <a:pt x="81775" y="11430"/>
                  </a:moveTo>
                  <a:lnTo>
                    <a:pt x="81584" y="10515"/>
                  </a:lnTo>
                  <a:lnTo>
                    <a:pt x="80860" y="9156"/>
                  </a:lnTo>
                  <a:lnTo>
                    <a:pt x="80530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85" y="9867"/>
                  </a:lnTo>
                  <a:lnTo>
                    <a:pt x="74549" y="9296"/>
                  </a:lnTo>
                  <a:lnTo>
                    <a:pt x="75057" y="9156"/>
                  </a:lnTo>
                  <a:lnTo>
                    <a:pt x="76212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18" y="11430"/>
                  </a:lnTo>
                  <a:lnTo>
                    <a:pt x="69418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30" y="17526"/>
                  </a:lnTo>
                  <a:lnTo>
                    <a:pt x="80860" y="16878"/>
                  </a:lnTo>
                  <a:lnTo>
                    <a:pt x="81584" y="15494"/>
                  </a:lnTo>
                  <a:lnTo>
                    <a:pt x="81775" y="14579"/>
                  </a:lnTo>
                  <a:lnTo>
                    <a:pt x="81775" y="11430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70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67" y="164566"/>
                  </a:lnTo>
                  <a:lnTo>
                    <a:pt x="91452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48" y="162623"/>
                  </a:lnTo>
                  <a:lnTo>
                    <a:pt x="87083" y="162877"/>
                  </a:lnTo>
                  <a:lnTo>
                    <a:pt x="88087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0817" y="170713"/>
                  </a:lnTo>
                  <a:lnTo>
                    <a:pt x="91122" y="1702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78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78" y="249948"/>
                  </a:lnTo>
                  <a:lnTo>
                    <a:pt x="95478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4932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48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48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32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27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34" y="86779"/>
                  </a:lnTo>
                  <a:lnTo>
                    <a:pt x="89077" y="86461"/>
                  </a:lnTo>
                  <a:lnTo>
                    <a:pt x="89916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03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27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34" y="9944"/>
                  </a:lnTo>
                  <a:lnTo>
                    <a:pt x="89077" y="9626"/>
                  </a:lnTo>
                  <a:lnTo>
                    <a:pt x="89916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03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68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72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75" y="163614"/>
                  </a:lnTo>
                  <a:lnTo>
                    <a:pt x="98818" y="163296"/>
                  </a:lnTo>
                  <a:lnTo>
                    <a:pt x="99656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44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70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58" y="232346"/>
                  </a:lnTo>
                  <a:lnTo>
                    <a:pt x="102209" y="232486"/>
                  </a:lnTo>
                  <a:lnTo>
                    <a:pt x="99568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68" y="239852"/>
                  </a:lnTo>
                  <a:lnTo>
                    <a:pt x="99568" y="249948"/>
                  </a:lnTo>
                  <a:lnTo>
                    <a:pt x="102870" y="249948"/>
                  </a:lnTo>
                  <a:lnTo>
                    <a:pt x="102870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26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6916" y="93878"/>
                  </a:lnTo>
                  <a:lnTo>
                    <a:pt x="117221" y="933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48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694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35" y="168148"/>
                  </a:lnTo>
                  <a:lnTo>
                    <a:pt x="109664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691" y="241592"/>
                  </a:moveTo>
                  <a:lnTo>
                    <a:pt x="125387" y="240093"/>
                  </a:lnTo>
                  <a:lnTo>
                    <a:pt x="125095" y="239610"/>
                  </a:lnTo>
                  <a:lnTo>
                    <a:pt x="124701" y="238912"/>
                  </a:lnTo>
                  <a:lnTo>
                    <a:pt x="122542" y="237223"/>
                  </a:lnTo>
                  <a:lnTo>
                    <a:pt x="121208" y="236791"/>
                  </a:lnTo>
                  <a:lnTo>
                    <a:pt x="118376" y="236791"/>
                  </a:lnTo>
                  <a:lnTo>
                    <a:pt x="113271" y="244919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5691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60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691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82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82" y="91186"/>
                  </a:lnTo>
                  <a:lnTo>
                    <a:pt x="129882" y="84963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85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72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60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72" y="19443"/>
                  </a:lnTo>
                  <a:lnTo>
                    <a:pt x="135572" y="17538"/>
                  </a:lnTo>
                  <a:lnTo>
                    <a:pt x="135572" y="16954"/>
                  </a:lnTo>
                  <a:lnTo>
                    <a:pt x="135572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74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76" y="163245"/>
                  </a:lnTo>
                  <a:lnTo>
                    <a:pt x="130225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591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11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76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38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53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890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193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193" y="249948"/>
                  </a:lnTo>
                  <a:lnTo>
                    <a:pt x="151193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495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4183" y="16700"/>
                  </a:lnTo>
                  <a:lnTo>
                    <a:pt x="143217" y="16078"/>
                  </a:lnTo>
                  <a:lnTo>
                    <a:pt x="142849" y="15633"/>
                  </a:lnTo>
                  <a:lnTo>
                    <a:pt x="142303" y="14503"/>
                  </a:lnTo>
                  <a:lnTo>
                    <a:pt x="142303" y="11557"/>
                  </a:lnTo>
                  <a:lnTo>
                    <a:pt x="142849" y="10401"/>
                  </a:lnTo>
                  <a:lnTo>
                    <a:pt x="143217" y="9944"/>
                  </a:lnTo>
                  <a:lnTo>
                    <a:pt x="144183" y="9334"/>
                  </a:lnTo>
                  <a:lnTo>
                    <a:pt x="144741" y="9182"/>
                  </a:lnTo>
                  <a:lnTo>
                    <a:pt x="145973" y="9182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491" y="19735"/>
                  </a:lnTo>
                  <a:lnTo>
                    <a:pt x="147358" y="19735"/>
                  </a:lnTo>
                  <a:lnTo>
                    <a:pt x="148348" y="19443"/>
                  </a:lnTo>
                  <a:lnTo>
                    <a:pt x="149199" y="18859"/>
                  </a:lnTo>
                  <a:lnTo>
                    <a:pt x="150037" y="18249"/>
                  </a:lnTo>
                  <a:lnTo>
                    <a:pt x="150342" y="17881"/>
                  </a:lnTo>
                  <a:lnTo>
                    <a:pt x="150710" y="17449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66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5041" y="78727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02" y="88392"/>
                  </a:moveTo>
                  <a:lnTo>
                    <a:pt x="171411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18" y="85102"/>
                  </a:lnTo>
                  <a:lnTo>
                    <a:pt x="169799" y="84594"/>
                  </a:lnTo>
                  <a:lnTo>
                    <a:pt x="168160" y="83477"/>
                  </a:lnTo>
                  <a:lnTo>
                    <a:pt x="168160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82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52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60" y="91160"/>
                  </a:lnTo>
                  <a:lnTo>
                    <a:pt x="168160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02" y="91338"/>
                  </a:lnTo>
                  <a:lnTo>
                    <a:pt x="171602" y="88392"/>
                  </a:lnTo>
                  <a:close/>
                </a:path>
                <a:path w="201929" h="257810">
                  <a:moveTo>
                    <a:pt x="172974" y="241935"/>
                  </a:move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32" y="246672"/>
                  </a:lnTo>
                  <a:lnTo>
                    <a:pt x="167868" y="247243"/>
                  </a:lnTo>
                  <a:lnTo>
                    <a:pt x="167373" y="247383"/>
                  </a:lnTo>
                  <a:lnTo>
                    <a:pt x="166230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55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74" y="245084"/>
                  </a:lnTo>
                  <a:lnTo>
                    <a:pt x="172974" y="241935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496" y="85788"/>
                  </a:lnTo>
                  <a:lnTo>
                    <a:pt x="185242" y="85267"/>
                  </a:lnTo>
                  <a:lnTo>
                    <a:pt x="184556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71" y="83121"/>
                  </a:lnTo>
                  <a:lnTo>
                    <a:pt x="174282" y="91655"/>
                  </a:lnTo>
                  <a:lnTo>
                    <a:pt x="174459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5559" y="93878"/>
                  </a:lnTo>
                  <a:lnTo>
                    <a:pt x="185864" y="93370"/>
                  </a:lnTo>
                  <a:lnTo>
                    <a:pt x="186080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81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18" y="239890"/>
                  </a:lnTo>
                  <a:lnTo>
                    <a:pt x="187566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24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15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0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6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67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40" y="2679"/>
                  </a:lnTo>
                  <a:lnTo>
                    <a:pt x="56540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26" y="6604"/>
                  </a:lnTo>
                  <a:lnTo>
                    <a:pt x="56540" y="8483"/>
                  </a:lnTo>
                  <a:lnTo>
                    <a:pt x="56540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3888" y="10896"/>
                  </a:lnTo>
                  <a:lnTo>
                    <a:pt x="73774" y="10363"/>
                  </a:lnTo>
                  <a:lnTo>
                    <a:pt x="73075" y="8953"/>
                  </a:lnTo>
                  <a:lnTo>
                    <a:pt x="72834" y="8432"/>
                  </a:lnTo>
                  <a:lnTo>
                    <a:pt x="72148" y="7670"/>
                  </a:ln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45" y="6565"/>
                  </a:lnTo>
                  <a:lnTo>
                    <a:pt x="69265" y="6286"/>
                  </a:lnTo>
                  <a:lnTo>
                    <a:pt x="66751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84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39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38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83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667" y="9626"/>
                  </a:lnTo>
                  <a:lnTo>
                    <a:pt x="79794" y="9398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01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83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72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22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59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38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51" y="19735"/>
                  </a:lnTo>
                  <a:lnTo>
                    <a:pt x="97104" y="19558"/>
                  </a:lnTo>
                  <a:lnTo>
                    <a:pt x="98653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50" y="6858"/>
                  </a:lnTo>
                  <a:lnTo>
                    <a:pt x="111950" y="14338"/>
                  </a:lnTo>
                  <a:lnTo>
                    <a:pt x="111912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13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1950" y="14338"/>
                  </a:lnTo>
                  <a:lnTo>
                    <a:pt x="111950" y="6858"/>
                  </a:lnTo>
                  <a:lnTo>
                    <a:pt x="111506" y="6578"/>
                  </a:lnTo>
                  <a:lnTo>
                    <a:pt x="110413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388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23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5714" y="9588"/>
                  </a:lnTo>
                  <a:lnTo>
                    <a:pt x="155422" y="9105"/>
                  </a:lnTo>
                  <a:lnTo>
                    <a:pt x="155016" y="8407"/>
                  </a:lnTo>
                  <a:lnTo>
                    <a:pt x="152869" y="6718"/>
                  </a:lnTo>
                  <a:lnTo>
                    <a:pt x="151536" y="6286"/>
                  </a:lnTo>
                  <a:lnTo>
                    <a:pt x="148691" y="6286"/>
                  </a:lnTo>
                  <a:lnTo>
                    <a:pt x="143598" y="14414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691" y="19735"/>
                  </a:lnTo>
                  <a:lnTo>
                    <a:pt x="151523" y="19735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61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70688" y="10896"/>
                  </a:lnTo>
                  <a:lnTo>
                    <a:pt x="170586" y="10363"/>
                  </a:lnTo>
                  <a:lnTo>
                    <a:pt x="169887" y="8953"/>
                  </a:lnTo>
                  <a:lnTo>
                    <a:pt x="169646" y="8432"/>
                  </a:lnTo>
                  <a:lnTo>
                    <a:pt x="168960" y="7670"/>
                  </a:ln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63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51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13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80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82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6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3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39" y="6134"/>
                  </a:lnTo>
                  <a:lnTo>
                    <a:pt x="20040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40" y="2311"/>
                  </a:lnTo>
                  <a:lnTo>
                    <a:pt x="20040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11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71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80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16" y="9512"/>
                  </a:lnTo>
                  <a:lnTo>
                    <a:pt x="68999" y="9512"/>
                  </a:lnTo>
                  <a:lnTo>
                    <a:pt x="69113" y="8953"/>
                  </a:lnTo>
                  <a:lnTo>
                    <a:pt x="69367" y="8534"/>
                  </a:lnTo>
                  <a:lnTo>
                    <a:pt x="70205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67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60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903" y="9118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74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59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83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77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22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45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7640" y="9969"/>
                  </a:lnTo>
                  <a:lnTo>
                    <a:pt x="117538" y="9474"/>
                  </a:lnTo>
                  <a:lnTo>
                    <a:pt x="116725" y="7823"/>
                  </a:lnTo>
                  <a:lnTo>
                    <a:pt x="116611" y="7569"/>
                  </a:lnTo>
                  <a:lnTo>
                    <a:pt x="115951" y="6807"/>
                  </a:ln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41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79" y="14058"/>
                  </a:lnTo>
                  <a:lnTo>
                    <a:pt x="106032" y="14706"/>
                  </a:lnTo>
                  <a:lnTo>
                    <a:pt x="107061" y="16713"/>
                  </a:lnTo>
                  <a:lnTo>
                    <a:pt x="107772" y="17487"/>
                  </a:lnTo>
                  <a:lnTo>
                    <a:pt x="109601" y="18592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3677" y="18707"/>
                  </a:lnTo>
                  <a:lnTo>
                    <a:pt x="115201" y="18021"/>
                  </a:lnTo>
                  <a:lnTo>
                    <a:pt x="115836" y="17551"/>
                  </a:lnTo>
                  <a:lnTo>
                    <a:pt x="116332" y="16967"/>
                  </a:lnTo>
                  <a:lnTo>
                    <a:pt x="116789" y="16459"/>
                  </a:lnTo>
                  <a:lnTo>
                    <a:pt x="116903" y="16294"/>
                  </a:lnTo>
                  <a:lnTo>
                    <a:pt x="117170" y="15798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22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26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1978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85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49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4482" y="9969"/>
                  </a:lnTo>
                  <a:lnTo>
                    <a:pt x="154381" y="9474"/>
                  </a:lnTo>
                  <a:lnTo>
                    <a:pt x="153568" y="7823"/>
                  </a:lnTo>
                  <a:lnTo>
                    <a:pt x="153454" y="7569"/>
                  </a:lnTo>
                  <a:lnTo>
                    <a:pt x="152781" y="6807"/>
                  </a:ln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510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69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15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84" y="8864"/>
                  </a:lnTo>
                  <a:lnTo>
                    <a:pt x="168808" y="8445"/>
                  </a:lnTo>
                  <a:lnTo>
                    <a:pt x="168529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13" y="18580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200" y="8166"/>
                  </a:lnTo>
                  <a:lnTo>
                    <a:pt x="180200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48" y="6400"/>
                  </a:lnTo>
                  <a:lnTo>
                    <a:pt x="40259" y="6400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85"/>
                  </a:lnTo>
                  <a:lnTo>
                    <a:pt x="40259" y="23863"/>
                  </a:lnTo>
                  <a:lnTo>
                    <a:pt x="43548" y="23863"/>
                  </a:lnTo>
                  <a:lnTo>
                    <a:pt x="44513" y="22885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87" y="2146"/>
                  </a:moveTo>
                  <a:lnTo>
                    <a:pt x="51409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85"/>
                  </a:lnTo>
                  <a:lnTo>
                    <a:pt x="48120" y="23863"/>
                  </a:lnTo>
                  <a:lnTo>
                    <a:pt x="51409" y="23863"/>
                  </a:lnTo>
                  <a:lnTo>
                    <a:pt x="52387" y="22885"/>
                  </a:lnTo>
                  <a:lnTo>
                    <a:pt x="52387" y="2146"/>
                  </a:lnTo>
                  <a:close/>
                </a:path>
                <a:path w="339089" h="72389">
                  <a:moveTo>
                    <a:pt x="85305" y="12065"/>
                  </a:moveTo>
                  <a:lnTo>
                    <a:pt x="85178" y="7988"/>
                  </a:lnTo>
                  <a:lnTo>
                    <a:pt x="84988" y="7061"/>
                  </a:lnTo>
                  <a:lnTo>
                    <a:pt x="83705" y="4483"/>
                  </a:lnTo>
                  <a:lnTo>
                    <a:pt x="83451" y="4229"/>
                  </a:lnTo>
                  <a:lnTo>
                    <a:pt x="82778" y="3517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83"/>
                  </a:lnTo>
                  <a:lnTo>
                    <a:pt x="74612" y="16383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79044" y="4483"/>
                  </a:lnTo>
                  <a:lnTo>
                    <a:pt x="79895" y="4991"/>
                  </a:lnTo>
                  <a:lnTo>
                    <a:pt x="80759" y="5473"/>
                  </a:lnTo>
                  <a:lnTo>
                    <a:pt x="81368" y="6172"/>
                  </a:lnTo>
                  <a:lnTo>
                    <a:pt x="81724" y="7086"/>
                  </a:lnTo>
                  <a:lnTo>
                    <a:pt x="82105" y="7988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200" y="2108"/>
                  </a:lnTo>
                  <a:lnTo>
                    <a:pt x="78562" y="1765"/>
                  </a:lnTo>
                  <a:lnTo>
                    <a:pt x="71678" y="1765"/>
                  </a:lnTo>
                  <a:lnTo>
                    <a:pt x="71678" y="18872"/>
                  </a:lnTo>
                  <a:lnTo>
                    <a:pt x="78562" y="18872"/>
                  </a:lnTo>
                  <a:lnTo>
                    <a:pt x="80200" y="18516"/>
                  </a:lnTo>
                  <a:lnTo>
                    <a:pt x="82778" y="17119"/>
                  </a:lnTo>
                  <a:lnTo>
                    <a:pt x="83477" y="16383"/>
                  </a:lnTo>
                  <a:lnTo>
                    <a:pt x="83731" y="16129"/>
                  </a:lnTo>
                  <a:lnTo>
                    <a:pt x="84988" y="13576"/>
                  </a:lnTo>
                  <a:lnTo>
                    <a:pt x="85305" y="12065"/>
                  </a:lnTo>
                  <a:close/>
                </a:path>
                <a:path w="339089" h="72389">
                  <a:moveTo>
                    <a:pt x="96710" y="2006"/>
                  </a:moveTo>
                  <a:lnTo>
                    <a:pt x="95313" y="0"/>
                  </a:lnTo>
                  <a:lnTo>
                    <a:pt x="90716" y="3327"/>
                  </a:lnTo>
                  <a:lnTo>
                    <a:pt x="91821" y="4965"/>
                  </a:lnTo>
                  <a:lnTo>
                    <a:pt x="96710" y="2006"/>
                  </a:lnTo>
                  <a:close/>
                </a:path>
                <a:path w="339089" h="72389">
                  <a:moveTo>
                    <a:pt x="99720" y="13144"/>
                  </a:moveTo>
                  <a:lnTo>
                    <a:pt x="99631" y="10261"/>
                  </a:lnTo>
                  <a:lnTo>
                    <a:pt x="99529" y="9766"/>
                  </a:lnTo>
                  <a:lnTo>
                    <a:pt x="98717" y="8115"/>
                  </a:lnTo>
                  <a:lnTo>
                    <a:pt x="98602" y="7861"/>
                  </a:lnTo>
                  <a:lnTo>
                    <a:pt x="97929" y="7099"/>
                  </a:lnTo>
                  <a:lnTo>
                    <a:pt x="96837" y="6413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68" y="8115"/>
                  </a:lnTo>
                  <a:lnTo>
                    <a:pt x="94691" y="8115"/>
                  </a:lnTo>
                  <a:lnTo>
                    <a:pt x="95402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37" y="11264"/>
                  </a:lnTo>
                  <a:lnTo>
                    <a:pt x="96837" y="6413"/>
                  </a:lnTo>
                  <a:lnTo>
                    <a:pt x="96189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58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63" y="17780"/>
                  </a:lnTo>
                  <a:lnTo>
                    <a:pt x="91579" y="18884"/>
                  </a:lnTo>
                  <a:lnTo>
                    <a:pt x="92646" y="19164"/>
                  </a:lnTo>
                  <a:lnTo>
                    <a:pt x="94805" y="19164"/>
                  </a:lnTo>
                  <a:lnTo>
                    <a:pt x="99428" y="15278"/>
                  </a:lnTo>
                  <a:lnTo>
                    <a:pt x="96443" y="15278"/>
                  </a:lnTo>
                  <a:lnTo>
                    <a:pt x="96240" y="15735"/>
                  </a:lnTo>
                  <a:lnTo>
                    <a:pt x="95948" y="16090"/>
                  </a:lnTo>
                  <a:lnTo>
                    <a:pt x="95123" y="16611"/>
                  </a:lnTo>
                  <a:lnTo>
                    <a:pt x="94551" y="16751"/>
                  </a:lnTo>
                  <a:lnTo>
                    <a:pt x="93192" y="16751"/>
                  </a:lnTo>
                  <a:lnTo>
                    <a:pt x="90652" y="13144"/>
                  </a:lnTo>
                  <a:lnTo>
                    <a:pt x="99720" y="13144"/>
                  </a:lnTo>
                  <a:close/>
                </a:path>
                <a:path w="339089" h="72389">
                  <a:moveTo>
                    <a:pt x="110185" y="16383"/>
                  </a:moveTo>
                  <a:lnTo>
                    <a:pt x="107848" y="16383"/>
                  </a:lnTo>
                  <a:lnTo>
                    <a:pt x="107391" y="16268"/>
                  </a:lnTo>
                  <a:lnTo>
                    <a:pt x="107124" y="16040"/>
                  </a:lnTo>
                  <a:lnTo>
                    <a:pt x="106857" y="15760"/>
                  </a:lnTo>
                  <a:lnTo>
                    <a:pt x="106730" y="15354"/>
                  </a:lnTo>
                  <a:lnTo>
                    <a:pt x="106730" y="8458"/>
                  </a:lnTo>
                  <a:lnTo>
                    <a:pt x="110134" y="8458"/>
                  </a:lnTo>
                  <a:lnTo>
                    <a:pt x="110134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47" y="16040"/>
                  </a:lnTo>
                  <a:lnTo>
                    <a:pt x="103962" y="16586"/>
                  </a:lnTo>
                  <a:lnTo>
                    <a:pt x="104635" y="17792"/>
                  </a:lnTo>
                  <a:lnTo>
                    <a:pt x="105105" y="18224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85" y="18872"/>
                  </a:lnTo>
                  <a:lnTo>
                    <a:pt x="110185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89"/>
                  </a:lnTo>
                  <a:lnTo>
                    <a:pt x="122275" y="6718"/>
                  </a:lnTo>
                  <a:lnTo>
                    <a:pt x="121462" y="6337"/>
                  </a:lnTo>
                  <a:lnTo>
                    <a:pt x="120662" y="5918"/>
                  </a:lnTo>
                  <a:lnTo>
                    <a:pt x="119672" y="5715"/>
                  </a:lnTo>
                  <a:lnTo>
                    <a:pt x="117538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51" y="8115"/>
                  </a:lnTo>
                  <a:lnTo>
                    <a:pt x="120992" y="11315"/>
                  </a:lnTo>
                  <a:lnTo>
                    <a:pt x="120904" y="13195"/>
                  </a:lnTo>
                  <a:lnTo>
                    <a:pt x="118237" y="16840"/>
                  </a:lnTo>
                  <a:lnTo>
                    <a:pt x="117411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25" y="15735"/>
                  </a:lnTo>
                  <a:lnTo>
                    <a:pt x="115963" y="14274"/>
                  </a:lnTo>
                  <a:lnTo>
                    <a:pt x="116255" y="13817"/>
                  </a:lnTo>
                  <a:lnTo>
                    <a:pt x="116535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904" y="13195"/>
                  </a:lnTo>
                  <a:lnTo>
                    <a:pt x="120904" y="11315"/>
                  </a:lnTo>
                  <a:lnTo>
                    <a:pt x="116840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66"/>
                  </a:lnTo>
                  <a:lnTo>
                    <a:pt x="112877" y="16471"/>
                  </a:lnTo>
                  <a:lnTo>
                    <a:pt x="113068" y="16891"/>
                  </a:lnTo>
                  <a:lnTo>
                    <a:pt x="113550" y="17792"/>
                  </a:lnTo>
                  <a:lnTo>
                    <a:pt x="114033" y="18275"/>
                  </a:lnTo>
                  <a:lnTo>
                    <a:pt x="115354" y="18986"/>
                  </a:lnTo>
                  <a:lnTo>
                    <a:pt x="116179" y="19164"/>
                  </a:lnTo>
                  <a:lnTo>
                    <a:pt x="117652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390" y="6007"/>
                  </a:moveTo>
                  <a:lnTo>
                    <a:pt x="127457" y="6007"/>
                  </a:lnTo>
                  <a:lnTo>
                    <a:pt x="127457" y="18872"/>
                  </a:lnTo>
                  <a:lnTo>
                    <a:pt x="130390" y="18872"/>
                  </a:lnTo>
                  <a:lnTo>
                    <a:pt x="130390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30238" y="1270"/>
                  </a:lnTo>
                  <a:lnTo>
                    <a:pt x="129895" y="939"/>
                  </a:lnTo>
                  <a:lnTo>
                    <a:pt x="129463" y="787"/>
                  </a:lnTo>
                  <a:lnTo>
                    <a:pt x="128384" y="787"/>
                  </a:lnTo>
                  <a:lnTo>
                    <a:pt x="127939" y="939"/>
                  </a:lnTo>
                  <a:lnTo>
                    <a:pt x="127228" y="1574"/>
                  </a:lnTo>
                  <a:lnTo>
                    <a:pt x="127063" y="1981"/>
                  </a:lnTo>
                  <a:lnTo>
                    <a:pt x="127063" y="2984"/>
                  </a:lnTo>
                  <a:lnTo>
                    <a:pt x="127228" y="3390"/>
                  </a:lnTo>
                  <a:lnTo>
                    <a:pt x="127571" y="3733"/>
                  </a:lnTo>
                  <a:lnTo>
                    <a:pt x="127939" y="4064"/>
                  </a:lnTo>
                  <a:lnTo>
                    <a:pt x="128384" y="4229"/>
                  </a:lnTo>
                  <a:lnTo>
                    <a:pt x="129463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90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58" y="16624"/>
                  </a:lnTo>
                  <a:lnTo>
                    <a:pt x="151587" y="16624"/>
                  </a:lnTo>
                  <a:lnTo>
                    <a:pt x="148920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711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88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402" y="18884"/>
                  </a:lnTo>
                  <a:lnTo>
                    <a:pt x="150380" y="19164"/>
                  </a:lnTo>
                  <a:lnTo>
                    <a:pt x="152234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3405" y="10261"/>
                  </a:lnTo>
                  <a:lnTo>
                    <a:pt x="173304" y="9766"/>
                  </a:lnTo>
                  <a:lnTo>
                    <a:pt x="172491" y="8115"/>
                  </a:lnTo>
                  <a:lnTo>
                    <a:pt x="172377" y="7861"/>
                  </a:lnTo>
                  <a:lnTo>
                    <a:pt x="171704" y="7099"/>
                  </a:lnTo>
                  <a:lnTo>
                    <a:pt x="170599" y="6400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00"/>
                  </a:lnTo>
                  <a:lnTo>
                    <a:pt x="169964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20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18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51"/>
                  </a:lnTo>
                  <a:lnTo>
                    <a:pt x="166966" y="16751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47"/>
                  </a:lnTo>
                  <a:lnTo>
                    <a:pt x="179552" y="10604"/>
                  </a:lnTo>
                  <a:lnTo>
                    <a:pt x="179273" y="10401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22" y="8013"/>
                  </a:lnTo>
                  <a:lnTo>
                    <a:pt x="182143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55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110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25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52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3007" y="16332"/>
                  </a:lnTo>
                  <a:lnTo>
                    <a:pt x="182765" y="16522"/>
                  </a:lnTo>
                  <a:lnTo>
                    <a:pt x="182105" y="16802"/>
                  </a:lnTo>
                  <a:lnTo>
                    <a:pt x="181711" y="16865"/>
                  </a:lnTo>
                  <a:lnTo>
                    <a:pt x="180682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22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66" y="5816"/>
                  </a:lnTo>
                  <a:lnTo>
                    <a:pt x="198310" y="8293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86" y="18872"/>
                  </a:lnTo>
                  <a:lnTo>
                    <a:pt x="198475" y="11023"/>
                  </a:lnTo>
                  <a:lnTo>
                    <a:pt x="198831" y="10134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93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27"/>
                  </a:lnTo>
                  <a:lnTo>
                    <a:pt x="209067" y="4965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66" y="13144"/>
                  </a:moveTo>
                  <a:lnTo>
                    <a:pt x="216877" y="10261"/>
                  </a:lnTo>
                  <a:lnTo>
                    <a:pt x="216776" y="9766"/>
                  </a:lnTo>
                  <a:lnTo>
                    <a:pt x="215963" y="8115"/>
                  </a:lnTo>
                  <a:lnTo>
                    <a:pt x="215849" y="7861"/>
                  </a:lnTo>
                  <a:lnTo>
                    <a:pt x="215176" y="7099"/>
                  </a:lnTo>
                  <a:lnTo>
                    <a:pt x="214083" y="6413"/>
                  </a:lnTo>
                  <a:lnTo>
                    <a:pt x="214083" y="11264"/>
                  </a:lnTo>
                  <a:lnTo>
                    <a:pt x="207899" y="11264"/>
                  </a:lnTo>
                  <a:lnTo>
                    <a:pt x="210515" y="8115"/>
                  </a:lnTo>
                  <a:lnTo>
                    <a:pt x="211950" y="8115"/>
                  </a:lnTo>
                  <a:lnTo>
                    <a:pt x="212648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83" y="11264"/>
                  </a:lnTo>
                  <a:lnTo>
                    <a:pt x="214083" y="6413"/>
                  </a:lnTo>
                  <a:lnTo>
                    <a:pt x="213436" y="5994"/>
                  </a:lnTo>
                  <a:lnTo>
                    <a:pt x="212382" y="5715"/>
                  </a:lnTo>
                  <a:lnTo>
                    <a:pt x="209892" y="5715"/>
                  </a:lnTo>
                  <a:lnTo>
                    <a:pt x="205105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7010" y="17780"/>
                  </a:lnTo>
                  <a:lnTo>
                    <a:pt x="208826" y="18884"/>
                  </a:lnTo>
                  <a:lnTo>
                    <a:pt x="209892" y="19164"/>
                  </a:lnTo>
                  <a:lnTo>
                    <a:pt x="212064" y="19164"/>
                  </a:lnTo>
                  <a:lnTo>
                    <a:pt x="216674" y="15278"/>
                  </a:lnTo>
                  <a:lnTo>
                    <a:pt x="213690" y="15278"/>
                  </a:lnTo>
                  <a:lnTo>
                    <a:pt x="213487" y="15735"/>
                  </a:lnTo>
                  <a:lnTo>
                    <a:pt x="213194" y="16090"/>
                  </a:lnTo>
                  <a:lnTo>
                    <a:pt x="212382" y="16611"/>
                  </a:lnTo>
                  <a:lnTo>
                    <a:pt x="211810" y="16751"/>
                  </a:lnTo>
                  <a:lnTo>
                    <a:pt x="210439" y="16751"/>
                  </a:lnTo>
                  <a:lnTo>
                    <a:pt x="207899" y="13144"/>
                  </a:lnTo>
                  <a:lnTo>
                    <a:pt x="216966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47"/>
                  </a:lnTo>
                  <a:lnTo>
                    <a:pt x="223024" y="10604"/>
                  </a:lnTo>
                  <a:lnTo>
                    <a:pt x="222745" y="10401"/>
                  </a:lnTo>
                  <a:lnTo>
                    <a:pt x="222440" y="9944"/>
                  </a:lnTo>
                  <a:lnTo>
                    <a:pt x="222529" y="8623"/>
                  </a:lnTo>
                  <a:lnTo>
                    <a:pt x="223240" y="8140"/>
                  </a:lnTo>
                  <a:lnTo>
                    <a:pt x="223761" y="8013"/>
                  </a:lnTo>
                  <a:lnTo>
                    <a:pt x="225094" y="8013"/>
                  </a:lnTo>
                  <a:lnTo>
                    <a:pt x="225615" y="8140"/>
                  </a:lnTo>
                  <a:lnTo>
                    <a:pt x="226402" y="8623"/>
                  </a:lnTo>
                  <a:lnTo>
                    <a:pt x="226644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6009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802" y="13411"/>
                  </a:lnTo>
                  <a:lnTo>
                    <a:pt x="225298" y="13512"/>
                  </a:lnTo>
                  <a:lnTo>
                    <a:pt x="226098" y="13766"/>
                  </a:lnTo>
                  <a:lnTo>
                    <a:pt x="226402" y="13957"/>
                  </a:lnTo>
                  <a:lnTo>
                    <a:pt x="226809" y="14452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37" y="16522"/>
                  </a:lnTo>
                  <a:lnTo>
                    <a:pt x="225577" y="16802"/>
                  </a:lnTo>
                  <a:lnTo>
                    <a:pt x="225183" y="16865"/>
                  </a:lnTo>
                  <a:lnTo>
                    <a:pt x="224155" y="16865"/>
                  </a:lnTo>
                  <a:lnTo>
                    <a:pt x="222123" y="14935"/>
                  </a:lnTo>
                  <a:lnTo>
                    <a:pt x="219189" y="14935"/>
                  </a:lnTo>
                  <a:lnTo>
                    <a:pt x="223494" y="19164"/>
                  </a:lnTo>
                  <a:lnTo>
                    <a:pt x="225780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73" y="6007"/>
                  </a:moveTo>
                  <a:lnTo>
                    <a:pt x="241439" y="6007"/>
                  </a:lnTo>
                  <a:lnTo>
                    <a:pt x="241439" y="14224"/>
                  </a:lnTo>
                  <a:lnTo>
                    <a:pt x="241300" y="14808"/>
                  </a:lnTo>
                  <a:lnTo>
                    <a:pt x="240766" y="15748"/>
                  </a:lnTo>
                  <a:lnTo>
                    <a:pt x="240411" y="16103"/>
                  </a:lnTo>
                  <a:lnTo>
                    <a:pt x="239534" y="16586"/>
                  </a:lnTo>
                  <a:lnTo>
                    <a:pt x="239039" y="16700"/>
                  </a:lnTo>
                  <a:lnTo>
                    <a:pt x="237655" y="16700"/>
                  </a:lnTo>
                  <a:lnTo>
                    <a:pt x="236994" y="16459"/>
                  </a:lnTo>
                  <a:lnTo>
                    <a:pt x="236029" y="15519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601" y="19164"/>
                  </a:lnTo>
                  <a:lnTo>
                    <a:pt x="238544" y="19164"/>
                  </a:lnTo>
                  <a:lnTo>
                    <a:pt x="239356" y="18973"/>
                  </a:lnTo>
                  <a:lnTo>
                    <a:pt x="240728" y="18173"/>
                  </a:lnTo>
                  <a:lnTo>
                    <a:pt x="241236" y="17614"/>
                  </a:lnTo>
                  <a:lnTo>
                    <a:pt x="241566" y="16916"/>
                  </a:lnTo>
                  <a:lnTo>
                    <a:pt x="241782" y="18872"/>
                  </a:lnTo>
                  <a:lnTo>
                    <a:pt x="244373" y="18872"/>
                  </a:lnTo>
                  <a:lnTo>
                    <a:pt x="244373" y="16916"/>
                  </a:lnTo>
                  <a:lnTo>
                    <a:pt x="244373" y="16700"/>
                  </a:lnTo>
                  <a:lnTo>
                    <a:pt x="244373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83"/>
                  </a:moveTo>
                  <a:lnTo>
                    <a:pt x="259588" y="16383"/>
                  </a:lnTo>
                  <a:lnTo>
                    <a:pt x="259130" y="16268"/>
                  </a:lnTo>
                  <a:lnTo>
                    <a:pt x="258610" y="15786"/>
                  </a:lnTo>
                  <a:lnTo>
                    <a:pt x="258483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83" y="6007"/>
                  </a:lnTo>
                  <a:lnTo>
                    <a:pt x="258483" y="2540"/>
                  </a:lnTo>
                  <a:lnTo>
                    <a:pt x="255892" y="2540"/>
                  </a:lnTo>
                  <a:lnTo>
                    <a:pt x="255549" y="6007"/>
                  </a:lnTo>
                  <a:lnTo>
                    <a:pt x="253326" y="6007"/>
                  </a:lnTo>
                  <a:lnTo>
                    <a:pt x="253326" y="8458"/>
                  </a:lnTo>
                  <a:lnTo>
                    <a:pt x="255549" y="8458"/>
                  </a:lnTo>
                  <a:lnTo>
                    <a:pt x="255651" y="16268"/>
                  </a:lnTo>
                  <a:lnTo>
                    <a:pt x="255714" y="16586"/>
                  </a:lnTo>
                  <a:lnTo>
                    <a:pt x="256374" y="17792"/>
                  </a:lnTo>
                  <a:lnTo>
                    <a:pt x="256844" y="18224"/>
                  </a:lnTo>
                  <a:lnTo>
                    <a:pt x="258076" y="18745"/>
                  </a:lnTo>
                  <a:lnTo>
                    <a:pt x="258800" y="18872"/>
                  </a:lnTo>
                  <a:lnTo>
                    <a:pt x="261924" y="18872"/>
                  </a:lnTo>
                  <a:lnTo>
                    <a:pt x="261924" y="16383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5577" y="9245"/>
                  </a:lnTo>
                  <a:lnTo>
                    <a:pt x="275437" y="8712"/>
                  </a:lnTo>
                  <a:lnTo>
                    <a:pt x="275094" y="8115"/>
                  </a:lnTo>
                  <a:lnTo>
                    <a:pt x="274637" y="7289"/>
                  </a:lnTo>
                  <a:lnTo>
                    <a:pt x="274027" y="6718"/>
                  </a:lnTo>
                  <a:lnTo>
                    <a:pt x="273215" y="6337"/>
                  </a:lnTo>
                  <a:lnTo>
                    <a:pt x="272415" y="5918"/>
                  </a:lnTo>
                  <a:lnTo>
                    <a:pt x="271411" y="5715"/>
                  </a:lnTo>
                  <a:lnTo>
                    <a:pt x="269278" y="5715"/>
                  </a:lnTo>
                  <a:lnTo>
                    <a:pt x="264972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36" y="8826"/>
                  </a:lnTo>
                  <a:lnTo>
                    <a:pt x="269062" y="8255"/>
                  </a:lnTo>
                  <a:lnTo>
                    <a:pt x="269595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89" y="16840"/>
                  </a:lnTo>
                  <a:lnTo>
                    <a:pt x="269151" y="16840"/>
                  </a:lnTo>
                  <a:lnTo>
                    <a:pt x="268782" y="16751"/>
                  </a:lnTo>
                  <a:lnTo>
                    <a:pt x="268224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74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643" y="13449"/>
                  </a:lnTo>
                  <a:lnTo>
                    <a:pt x="268998" y="13284"/>
                  </a:lnTo>
                  <a:lnTo>
                    <a:pt x="269455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39" y="11480"/>
                  </a:lnTo>
                  <a:lnTo>
                    <a:pt x="266090" y="12128"/>
                  </a:lnTo>
                  <a:lnTo>
                    <a:pt x="265506" y="12585"/>
                  </a:lnTo>
                  <a:lnTo>
                    <a:pt x="264706" y="13766"/>
                  </a:lnTo>
                  <a:lnTo>
                    <a:pt x="264553" y="14274"/>
                  </a:lnTo>
                  <a:lnTo>
                    <a:pt x="264553" y="16141"/>
                  </a:lnTo>
                  <a:lnTo>
                    <a:pt x="267931" y="19164"/>
                  </a:lnTo>
                  <a:lnTo>
                    <a:pt x="269392" y="19164"/>
                  </a:lnTo>
                  <a:lnTo>
                    <a:pt x="272872" y="16891"/>
                  </a:lnTo>
                  <a:lnTo>
                    <a:pt x="273164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15" y="16383"/>
                  </a:moveTo>
                  <a:lnTo>
                    <a:pt x="284365" y="16383"/>
                  </a:lnTo>
                  <a:lnTo>
                    <a:pt x="283908" y="16268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64" y="8458"/>
                  </a:lnTo>
                  <a:lnTo>
                    <a:pt x="286664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68"/>
                  </a:lnTo>
                  <a:lnTo>
                    <a:pt x="280492" y="16586"/>
                  </a:lnTo>
                  <a:lnTo>
                    <a:pt x="281165" y="17792"/>
                  </a:lnTo>
                  <a:lnTo>
                    <a:pt x="281635" y="18224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15" y="18872"/>
                  </a:lnTo>
                  <a:lnTo>
                    <a:pt x="286715" y="16383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9440" y="13411"/>
                  </a:lnTo>
                  <a:lnTo>
                    <a:pt x="299110" y="12954"/>
                  </a:lnTo>
                  <a:lnTo>
                    <a:pt x="298780" y="12433"/>
                  </a:lnTo>
                  <a:lnTo>
                    <a:pt x="298246" y="12039"/>
                  </a:lnTo>
                  <a:lnTo>
                    <a:pt x="296824" y="11518"/>
                  </a:lnTo>
                  <a:lnTo>
                    <a:pt x="295922" y="11315"/>
                  </a:lnTo>
                  <a:lnTo>
                    <a:pt x="294119" y="11074"/>
                  </a:lnTo>
                  <a:lnTo>
                    <a:pt x="293573" y="10947"/>
                  </a:lnTo>
                  <a:lnTo>
                    <a:pt x="292785" y="10604"/>
                  </a:lnTo>
                  <a:lnTo>
                    <a:pt x="292506" y="10401"/>
                  </a:lnTo>
                  <a:lnTo>
                    <a:pt x="292201" y="9944"/>
                  </a:lnTo>
                  <a:lnTo>
                    <a:pt x="292290" y="8623"/>
                  </a:lnTo>
                  <a:lnTo>
                    <a:pt x="293001" y="8140"/>
                  </a:lnTo>
                  <a:lnTo>
                    <a:pt x="293522" y="8013"/>
                  </a:lnTo>
                  <a:lnTo>
                    <a:pt x="294855" y="8013"/>
                  </a:lnTo>
                  <a:lnTo>
                    <a:pt x="295376" y="8140"/>
                  </a:lnTo>
                  <a:lnTo>
                    <a:pt x="296164" y="8623"/>
                  </a:lnTo>
                  <a:lnTo>
                    <a:pt x="296405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5770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63" y="13411"/>
                  </a:lnTo>
                  <a:lnTo>
                    <a:pt x="295059" y="13512"/>
                  </a:lnTo>
                  <a:lnTo>
                    <a:pt x="295859" y="13766"/>
                  </a:lnTo>
                  <a:lnTo>
                    <a:pt x="296164" y="13957"/>
                  </a:lnTo>
                  <a:lnTo>
                    <a:pt x="296570" y="14452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98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84" y="14935"/>
                  </a:lnTo>
                  <a:lnTo>
                    <a:pt x="288950" y="14935"/>
                  </a:lnTo>
                  <a:lnTo>
                    <a:pt x="293255" y="19164"/>
                  </a:lnTo>
                  <a:lnTo>
                    <a:pt x="295541" y="19164"/>
                  </a:lnTo>
                  <a:lnTo>
                    <a:pt x="296468" y="18986"/>
                  </a:lnTo>
                  <a:lnTo>
                    <a:pt x="297980" y="18351"/>
                  </a:lnTo>
                  <a:lnTo>
                    <a:pt x="298564" y="17881"/>
                  </a:lnTo>
                  <a:lnTo>
                    <a:pt x="299262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78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82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60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63" y="6108"/>
                  </a:moveTo>
                  <a:lnTo>
                    <a:pt x="49453" y="2311"/>
                  </a:lnTo>
                  <a:lnTo>
                    <a:pt x="49453" y="8115"/>
                  </a:lnTo>
                  <a:lnTo>
                    <a:pt x="49225" y="8750"/>
                  </a:lnTo>
                  <a:lnTo>
                    <a:pt x="48221" y="9829"/>
                  </a:lnTo>
                  <a:lnTo>
                    <a:pt x="47371" y="10096"/>
                  </a:lnTo>
                  <a:lnTo>
                    <a:pt x="43167" y="10096"/>
                  </a:lnTo>
                  <a:lnTo>
                    <a:pt x="43167" y="4152"/>
                  </a:lnTo>
                  <a:lnTo>
                    <a:pt x="47371" y="4152"/>
                  </a:lnTo>
                  <a:lnTo>
                    <a:pt x="48221" y="4419"/>
                  </a:lnTo>
                  <a:lnTo>
                    <a:pt x="48717" y="4965"/>
                  </a:lnTo>
                  <a:lnTo>
                    <a:pt x="49225" y="5486"/>
                  </a:lnTo>
                  <a:lnTo>
                    <a:pt x="49441" y="6108"/>
                  </a:lnTo>
                  <a:lnTo>
                    <a:pt x="49453" y="8115"/>
                  </a:lnTo>
                  <a:lnTo>
                    <a:pt x="49453" y="2311"/>
                  </a:lnTo>
                  <a:lnTo>
                    <a:pt x="48856" y="1993"/>
                  </a:lnTo>
                  <a:lnTo>
                    <a:pt x="47713" y="1765"/>
                  </a:lnTo>
                  <a:lnTo>
                    <a:pt x="40233" y="1765"/>
                  </a:lnTo>
                  <a:lnTo>
                    <a:pt x="40233" y="18872"/>
                  </a:lnTo>
                  <a:lnTo>
                    <a:pt x="43167" y="18872"/>
                  </a:lnTo>
                  <a:lnTo>
                    <a:pt x="43167" y="12496"/>
                  </a:lnTo>
                  <a:lnTo>
                    <a:pt x="47739" y="12496"/>
                  </a:lnTo>
                  <a:lnTo>
                    <a:pt x="52463" y="8115"/>
                  </a:lnTo>
                  <a:lnTo>
                    <a:pt x="52463" y="6108"/>
                  </a:lnTo>
                  <a:close/>
                </a:path>
                <a:path w="230504" h="24130">
                  <a:moveTo>
                    <a:pt x="65176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35" y="7289"/>
                  </a:lnTo>
                  <a:lnTo>
                    <a:pt x="63525" y="6718"/>
                  </a:lnTo>
                  <a:lnTo>
                    <a:pt x="62699" y="6337"/>
                  </a:lnTo>
                  <a:lnTo>
                    <a:pt x="61912" y="5918"/>
                  </a:lnTo>
                  <a:lnTo>
                    <a:pt x="60909" y="5715"/>
                  </a:lnTo>
                  <a:lnTo>
                    <a:pt x="58775" y="5715"/>
                  </a:lnTo>
                  <a:lnTo>
                    <a:pt x="54470" y="9804"/>
                  </a:lnTo>
                  <a:lnTo>
                    <a:pt x="57353" y="9804"/>
                  </a:lnTo>
                  <a:lnTo>
                    <a:pt x="57467" y="9245"/>
                  </a:lnTo>
                  <a:lnTo>
                    <a:pt x="57721" y="8826"/>
                  </a:lnTo>
                  <a:lnTo>
                    <a:pt x="58559" y="8255"/>
                  </a:lnTo>
                  <a:lnTo>
                    <a:pt x="59093" y="8115"/>
                  </a:lnTo>
                  <a:lnTo>
                    <a:pt x="60388" y="8115"/>
                  </a:lnTo>
                  <a:lnTo>
                    <a:pt x="62242" y="11315"/>
                  </a:lnTo>
                  <a:lnTo>
                    <a:pt x="62141" y="13195"/>
                  </a:lnTo>
                  <a:lnTo>
                    <a:pt x="59474" y="16840"/>
                  </a:lnTo>
                  <a:lnTo>
                    <a:pt x="58648" y="16840"/>
                  </a:lnTo>
                  <a:lnTo>
                    <a:pt x="58280" y="16751"/>
                  </a:lnTo>
                  <a:lnTo>
                    <a:pt x="57721" y="16471"/>
                  </a:lnTo>
                  <a:lnTo>
                    <a:pt x="57492" y="16268"/>
                  </a:lnTo>
                  <a:lnTo>
                    <a:pt x="57162" y="15735"/>
                  </a:lnTo>
                  <a:lnTo>
                    <a:pt x="57200" y="14274"/>
                  </a:lnTo>
                  <a:lnTo>
                    <a:pt x="57505" y="13817"/>
                  </a:lnTo>
                  <a:lnTo>
                    <a:pt x="57772" y="13589"/>
                  </a:lnTo>
                  <a:lnTo>
                    <a:pt x="58496" y="13284"/>
                  </a:lnTo>
                  <a:lnTo>
                    <a:pt x="58953" y="13195"/>
                  </a:lnTo>
                  <a:lnTo>
                    <a:pt x="62141" y="13195"/>
                  </a:lnTo>
                  <a:lnTo>
                    <a:pt x="62141" y="11315"/>
                  </a:lnTo>
                  <a:lnTo>
                    <a:pt x="58077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4991" y="12585"/>
                  </a:lnTo>
                  <a:lnTo>
                    <a:pt x="54203" y="13766"/>
                  </a:lnTo>
                  <a:lnTo>
                    <a:pt x="54127" y="16471"/>
                  </a:lnTo>
                  <a:lnTo>
                    <a:pt x="54317" y="16891"/>
                  </a:lnTo>
                  <a:lnTo>
                    <a:pt x="54787" y="17792"/>
                  </a:lnTo>
                  <a:lnTo>
                    <a:pt x="55283" y="18275"/>
                  </a:lnTo>
                  <a:lnTo>
                    <a:pt x="56603" y="18986"/>
                  </a:lnTo>
                  <a:lnTo>
                    <a:pt x="57429" y="19164"/>
                  </a:lnTo>
                  <a:lnTo>
                    <a:pt x="58889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76" y="18872"/>
                  </a:lnTo>
                  <a:lnTo>
                    <a:pt x="65176" y="16891"/>
                  </a:lnTo>
                  <a:lnTo>
                    <a:pt x="65176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75" y="11074"/>
                  </a:lnTo>
                  <a:lnTo>
                    <a:pt x="72529" y="10947"/>
                  </a:lnTo>
                  <a:lnTo>
                    <a:pt x="71755" y="10604"/>
                  </a:lnTo>
                  <a:lnTo>
                    <a:pt x="71475" y="10401"/>
                  </a:lnTo>
                  <a:lnTo>
                    <a:pt x="71170" y="9944"/>
                  </a:lnTo>
                  <a:lnTo>
                    <a:pt x="71259" y="8623"/>
                  </a:lnTo>
                  <a:lnTo>
                    <a:pt x="71958" y="8140"/>
                  </a:lnTo>
                  <a:lnTo>
                    <a:pt x="72491" y="8013"/>
                  </a:lnTo>
                  <a:lnTo>
                    <a:pt x="73825" y="8013"/>
                  </a:lnTo>
                  <a:lnTo>
                    <a:pt x="74345" y="8140"/>
                  </a:lnTo>
                  <a:lnTo>
                    <a:pt x="75120" y="8623"/>
                  </a:lnTo>
                  <a:lnTo>
                    <a:pt x="75374" y="8966"/>
                  </a:lnTo>
                  <a:lnTo>
                    <a:pt x="75463" y="9410"/>
                  </a:lnTo>
                  <a:lnTo>
                    <a:pt x="78257" y="9410"/>
                  </a:lnTo>
                  <a:lnTo>
                    <a:pt x="78143" y="8623"/>
                  </a:lnTo>
                  <a:lnTo>
                    <a:pt x="78028" y="8140"/>
                  </a:lnTo>
                  <a:lnTo>
                    <a:pt x="77952" y="8013"/>
                  </a:lnTo>
                  <a:lnTo>
                    <a:pt x="77584" y="7353"/>
                  </a:lnTo>
                  <a:lnTo>
                    <a:pt x="75907" y="6045"/>
                  </a:lnTo>
                  <a:lnTo>
                    <a:pt x="74739" y="5715"/>
                  </a:lnTo>
                  <a:lnTo>
                    <a:pt x="72174" y="5715"/>
                  </a:lnTo>
                  <a:lnTo>
                    <a:pt x="68313" y="10642"/>
                  </a:lnTo>
                  <a:lnTo>
                    <a:pt x="68732" y="11531"/>
                  </a:lnTo>
                  <a:lnTo>
                    <a:pt x="73533" y="13411"/>
                  </a:lnTo>
                  <a:lnTo>
                    <a:pt x="74028" y="13512"/>
                  </a:lnTo>
                  <a:lnTo>
                    <a:pt x="74828" y="13766"/>
                  </a:lnTo>
                  <a:lnTo>
                    <a:pt x="75120" y="13957"/>
                  </a:lnTo>
                  <a:lnTo>
                    <a:pt x="75526" y="14452"/>
                  </a:lnTo>
                  <a:lnTo>
                    <a:pt x="75628" y="15621"/>
                  </a:lnTo>
                  <a:lnTo>
                    <a:pt x="75501" y="15913"/>
                  </a:lnTo>
                  <a:lnTo>
                    <a:pt x="75209" y="16332"/>
                  </a:lnTo>
                  <a:lnTo>
                    <a:pt x="74968" y="16522"/>
                  </a:lnTo>
                  <a:lnTo>
                    <a:pt x="74307" y="16802"/>
                  </a:lnTo>
                  <a:lnTo>
                    <a:pt x="73914" y="16865"/>
                  </a:lnTo>
                  <a:lnTo>
                    <a:pt x="72885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24" y="19164"/>
                  </a:lnTo>
                  <a:lnTo>
                    <a:pt x="74510" y="19164"/>
                  </a:lnTo>
                  <a:lnTo>
                    <a:pt x="75450" y="18986"/>
                  </a:lnTo>
                  <a:lnTo>
                    <a:pt x="76936" y="18351"/>
                  </a:lnTo>
                  <a:lnTo>
                    <a:pt x="77533" y="17881"/>
                  </a:lnTo>
                  <a:lnTo>
                    <a:pt x="78244" y="16865"/>
                  </a:lnTo>
                  <a:lnTo>
                    <a:pt x="78422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03" y="16192"/>
                  </a:moveTo>
                  <a:lnTo>
                    <a:pt x="86067" y="11074"/>
                  </a:lnTo>
                  <a:lnTo>
                    <a:pt x="85521" y="10947"/>
                  </a:lnTo>
                  <a:lnTo>
                    <a:pt x="84734" y="10604"/>
                  </a:lnTo>
                  <a:lnTo>
                    <a:pt x="84467" y="10401"/>
                  </a:lnTo>
                  <a:lnTo>
                    <a:pt x="84150" y="9944"/>
                  </a:lnTo>
                  <a:lnTo>
                    <a:pt x="84251" y="8623"/>
                  </a:lnTo>
                  <a:lnTo>
                    <a:pt x="84950" y="8140"/>
                  </a:lnTo>
                  <a:lnTo>
                    <a:pt x="85471" y="8013"/>
                  </a:lnTo>
                  <a:lnTo>
                    <a:pt x="86804" y="8013"/>
                  </a:lnTo>
                  <a:lnTo>
                    <a:pt x="87325" y="8140"/>
                  </a:lnTo>
                  <a:lnTo>
                    <a:pt x="88112" y="8623"/>
                  </a:lnTo>
                  <a:lnTo>
                    <a:pt x="88353" y="8966"/>
                  </a:lnTo>
                  <a:lnTo>
                    <a:pt x="88455" y="9410"/>
                  </a:lnTo>
                  <a:lnTo>
                    <a:pt x="91236" y="9410"/>
                  </a:lnTo>
                  <a:lnTo>
                    <a:pt x="91135" y="8623"/>
                  </a:lnTo>
                  <a:lnTo>
                    <a:pt x="91020" y="8140"/>
                  </a:lnTo>
                  <a:lnTo>
                    <a:pt x="90944" y="8013"/>
                  </a:lnTo>
                  <a:lnTo>
                    <a:pt x="90576" y="7353"/>
                  </a:lnTo>
                  <a:lnTo>
                    <a:pt x="88900" y="6045"/>
                  </a:lnTo>
                  <a:lnTo>
                    <a:pt x="87718" y="5715"/>
                  </a:lnTo>
                  <a:lnTo>
                    <a:pt x="85166" y="5715"/>
                  </a:lnTo>
                  <a:lnTo>
                    <a:pt x="81305" y="10642"/>
                  </a:lnTo>
                  <a:lnTo>
                    <a:pt x="81724" y="11531"/>
                  </a:lnTo>
                  <a:lnTo>
                    <a:pt x="86512" y="13411"/>
                  </a:lnTo>
                  <a:lnTo>
                    <a:pt x="87007" y="13512"/>
                  </a:lnTo>
                  <a:lnTo>
                    <a:pt x="87807" y="13766"/>
                  </a:lnTo>
                  <a:lnTo>
                    <a:pt x="88112" y="13957"/>
                  </a:lnTo>
                  <a:lnTo>
                    <a:pt x="88519" y="14452"/>
                  </a:lnTo>
                  <a:lnTo>
                    <a:pt x="88607" y="15621"/>
                  </a:lnTo>
                  <a:lnTo>
                    <a:pt x="88480" y="15913"/>
                  </a:lnTo>
                  <a:lnTo>
                    <a:pt x="88201" y="16332"/>
                  </a:lnTo>
                  <a:lnTo>
                    <a:pt x="87947" y="16522"/>
                  </a:lnTo>
                  <a:lnTo>
                    <a:pt x="87299" y="16802"/>
                  </a:lnTo>
                  <a:lnTo>
                    <a:pt x="86893" y="16865"/>
                  </a:lnTo>
                  <a:lnTo>
                    <a:pt x="85877" y="16865"/>
                  </a:lnTo>
                  <a:lnTo>
                    <a:pt x="83832" y="14935"/>
                  </a:lnTo>
                  <a:lnTo>
                    <a:pt x="80899" y="14935"/>
                  </a:lnTo>
                  <a:lnTo>
                    <a:pt x="85217" y="19164"/>
                  </a:lnTo>
                  <a:lnTo>
                    <a:pt x="87490" y="19164"/>
                  </a:lnTo>
                  <a:lnTo>
                    <a:pt x="88430" y="18986"/>
                  </a:lnTo>
                  <a:lnTo>
                    <a:pt x="89928" y="18351"/>
                  </a:lnTo>
                  <a:lnTo>
                    <a:pt x="90525" y="17881"/>
                  </a:lnTo>
                  <a:lnTo>
                    <a:pt x="91236" y="16865"/>
                  </a:lnTo>
                  <a:lnTo>
                    <a:pt x="91414" y="16522"/>
                  </a:lnTo>
                  <a:lnTo>
                    <a:pt x="91503" y="16192"/>
                  </a:lnTo>
                  <a:close/>
                </a:path>
                <a:path w="230504" h="24130">
                  <a:moveTo>
                    <a:pt x="106083" y="13144"/>
                  </a:moveTo>
                  <a:lnTo>
                    <a:pt x="103200" y="6400"/>
                  </a:lnTo>
                  <a:lnTo>
                    <a:pt x="103200" y="11264"/>
                  </a:lnTo>
                  <a:lnTo>
                    <a:pt x="97015" y="11264"/>
                  </a:lnTo>
                  <a:lnTo>
                    <a:pt x="99631" y="8115"/>
                  </a:lnTo>
                  <a:lnTo>
                    <a:pt x="101066" y="8115"/>
                  </a:lnTo>
                  <a:lnTo>
                    <a:pt x="101765" y="8394"/>
                  </a:lnTo>
                  <a:lnTo>
                    <a:pt x="102895" y="9486"/>
                  </a:lnTo>
                  <a:lnTo>
                    <a:pt x="103085" y="9994"/>
                  </a:lnTo>
                  <a:lnTo>
                    <a:pt x="103200" y="11264"/>
                  </a:lnTo>
                  <a:lnTo>
                    <a:pt x="103200" y="6400"/>
                  </a:lnTo>
                  <a:lnTo>
                    <a:pt x="102565" y="5994"/>
                  </a:lnTo>
                  <a:lnTo>
                    <a:pt x="101498" y="5715"/>
                  </a:lnTo>
                  <a:lnTo>
                    <a:pt x="99021" y="5715"/>
                  </a:lnTo>
                  <a:lnTo>
                    <a:pt x="94246" y="14351"/>
                  </a:lnTo>
                  <a:lnTo>
                    <a:pt x="94386" y="14998"/>
                  </a:lnTo>
                  <a:lnTo>
                    <a:pt x="95415" y="17005"/>
                  </a:lnTo>
                  <a:lnTo>
                    <a:pt x="96126" y="17780"/>
                  </a:lnTo>
                  <a:lnTo>
                    <a:pt x="97955" y="18884"/>
                  </a:lnTo>
                  <a:lnTo>
                    <a:pt x="99009" y="19164"/>
                  </a:lnTo>
                  <a:lnTo>
                    <a:pt x="101180" y="19164"/>
                  </a:lnTo>
                  <a:lnTo>
                    <a:pt x="105791" y="15278"/>
                  </a:lnTo>
                  <a:lnTo>
                    <a:pt x="102819" y="15278"/>
                  </a:lnTo>
                  <a:lnTo>
                    <a:pt x="102616" y="15735"/>
                  </a:lnTo>
                  <a:lnTo>
                    <a:pt x="102311" y="16090"/>
                  </a:lnTo>
                  <a:lnTo>
                    <a:pt x="101498" y="16611"/>
                  </a:lnTo>
                  <a:lnTo>
                    <a:pt x="100926" y="16751"/>
                  </a:lnTo>
                  <a:lnTo>
                    <a:pt x="99555" y="16751"/>
                  </a:lnTo>
                  <a:lnTo>
                    <a:pt x="97015" y="13144"/>
                  </a:lnTo>
                  <a:lnTo>
                    <a:pt x="106083" y="13144"/>
                  </a:lnTo>
                  <a:close/>
                </a:path>
                <a:path w="230504" h="24130">
                  <a:moveTo>
                    <a:pt x="116941" y="5715"/>
                  </a:moveTo>
                  <a:lnTo>
                    <a:pt x="116141" y="5715"/>
                  </a:lnTo>
                  <a:lnTo>
                    <a:pt x="115404" y="5816"/>
                  </a:lnTo>
                  <a:lnTo>
                    <a:pt x="111848" y="8293"/>
                  </a:lnTo>
                  <a:lnTo>
                    <a:pt x="111607" y="6007"/>
                  </a:lnTo>
                  <a:lnTo>
                    <a:pt x="108991" y="6007"/>
                  </a:lnTo>
                  <a:lnTo>
                    <a:pt x="108991" y="18872"/>
                  </a:lnTo>
                  <a:lnTo>
                    <a:pt x="111925" y="18872"/>
                  </a:lnTo>
                  <a:lnTo>
                    <a:pt x="112014" y="11023"/>
                  </a:lnTo>
                  <a:lnTo>
                    <a:pt x="112369" y="10134"/>
                  </a:lnTo>
                  <a:lnTo>
                    <a:pt x="114846" y="8801"/>
                  </a:lnTo>
                  <a:lnTo>
                    <a:pt x="116941" y="8801"/>
                  </a:lnTo>
                  <a:lnTo>
                    <a:pt x="116941" y="8293"/>
                  </a:lnTo>
                  <a:lnTo>
                    <a:pt x="116941" y="5715"/>
                  </a:lnTo>
                  <a:close/>
                </a:path>
                <a:path w="230504" h="24130">
                  <a:moveTo>
                    <a:pt x="133565" y="3327"/>
                  </a:moveTo>
                  <a:lnTo>
                    <a:pt x="128968" y="0"/>
                  </a:lnTo>
                  <a:lnTo>
                    <a:pt x="127571" y="2006"/>
                  </a:lnTo>
                  <a:lnTo>
                    <a:pt x="132461" y="4965"/>
                  </a:lnTo>
                  <a:lnTo>
                    <a:pt x="133565" y="3327"/>
                  </a:lnTo>
                  <a:close/>
                </a:path>
                <a:path w="230504" h="24130">
                  <a:moveTo>
                    <a:pt x="136156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15" y="7289"/>
                  </a:lnTo>
                  <a:lnTo>
                    <a:pt x="134505" y="6718"/>
                  </a:lnTo>
                  <a:lnTo>
                    <a:pt x="133680" y="6337"/>
                  </a:lnTo>
                  <a:lnTo>
                    <a:pt x="132880" y="5918"/>
                  </a:lnTo>
                  <a:lnTo>
                    <a:pt x="131889" y="5715"/>
                  </a:lnTo>
                  <a:lnTo>
                    <a:pt x="129755" y="5715"/>
                  </a:lnTo>
                  <a:lnTo>
                    <a:pt x="125450" y="9804"/>
                  </a:lnTo>
                  <a:lnTo>
                    <a:pt x="128333" y="9804"/>
                  </a:lnTo>
                  <a:lnTo>
                    <a:pt x="128447" y="9245"/>
                  </a:lnTo>
                  <a:lnTo>
                    <a:pt x="128701" y="8826"/>
                  </a:lnTo>
                  <a:lnTo>
                    <a:pt x="129540" y="8255"/>
                  </a:lnTo>
                  <a:lnTo>
                    <a:pt x="130060" y="8115"/>
                  </a:lnTo>
                  <a:lnTo>
                    <a:pt x="131368" y="8115"/>
                  </a:lnTo>
                  <a:lnTo>
                    <a:pt x="133223" y="11315"/>
                  </a:lnTo>
                  <a:lnTo>
                    <a:pt x="133121" y="13195"/>
                  </a:lnTo>
                  <a:lnTo>
                    <a:pt x="130454" y="16840"/>
                  </a:lnTo>
                  <a:lnTo>
                    <a:pt x="129628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43" y="15735"/>
                  </a:lnTo>
                  <a:lnTo>
                    <a:pt x="128181" y="14274"/>
                  </a:lnTo>
                  <a:lnTo>
                    <a:pt x="128485" y="13817"/>
                  </a:lnTo>
                  <a:lnTo>
                    <a:pt x="128752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21" y="13195"/>
                  </a:lnTo>
                  <a:lnTo>
                    <a:pt x="133121" y="11315"/>
                  </a:lnTo>
                  <a:lnTo>
                    <a:pt x="129057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71" y="12585"/>
                  </a:lnTo>
                  <a:lnTo>
                    <a:pt x="125171" y="13766"/>
                  </a:lnTo>
                  <a:lnTo>
                    <a:pt x="125107" y="16471"/>
                  </a:lnTo>
                  <a:lnTo>
                    <a:pt x="125298" y="16891"/>
                  </a:lnTo>
                  <a:lnTo>
                    <a:pt x="125768" y="17792"/>
                  </a:lnTo>
                  <a:lnTo>
                    <a:pt x="126263" y="18275"/>
                  </a:lnTo>
                  <a:lnTo>
                    <a:pt x="127584" y="18986"/>
                  </a:lnTo>
                  <a:lnTo>
                    <a:pt x="128409" y="19164"/>
                  </a:lnTo>
                  <a:lnTo>
                    <a:pt x="129870" y="19164"/>
                  </a:lnTo>
                  <a:lnTo>
                    <a:pt x="133337" y="16891"/>
                  </a:lnTo>
                  <a:lnTo>
                    <a:pt x="133642" y="18872"/>
                  </a:lnTo>
                  <a:lnTo>
                    <a:pt x="136156" y="18872"/>
                  </a:lnTo>
                  <a:lnTo>
                    <a:pt x="136156" y="16891"/>
                  </a:lnTo>
                  <a:lnTo>
                    <a:pt x="136156" y="13195"/>
                  </a:lnTo>
                  <a:close/>
                </a:path>
                <a:path w="230504" h="24130">
                  <a:moveTo>
                    <a:pt x="148577" y="1270"/>
                  </a:moveTo>
                  <a:lnTo>
                    <a:pt x="145643" y="1270"/>
                  </a:lnTo>
                  <a:lnTo>
                    <a:pt x="145643" y="18872"/>
                  </a:lnTo>
                  <a:lnTo>
                    <a:pt x="148577" y="18872"/>
                  </a:lnTo>
                  <a:lnTo>
                    <a:pt x="148577" y="1270"/>
                  </a:lnTo>
                  <a:close/>
                </a:path>
                <a:path w="230504" h="24130">
                  <a:moveTo>
                    <a:pt x="155435" y="1765"/>
                  </a:moveTo>
                  <a:lnTo>
                    <a:pt x="152311" y="1765"/>
                  </a:lnTo>
                  <a:lnTo>
                    <a:pt x="150990" y="8356"/>
                  </a:lnTo>
                  <a:lnTo>
                    <a:pt x="153022" y="8356"/>
                  </a:lnTo>
                  <a:lnTo>
                    <a:pt x="155435" y="1765"/>
                  </a:lnTo>
                  <a:close/>
                </a:path>
                <a:path w="230504" h="24130">
                  <a:moveTo>
                    <a:pt x="168719" y="13195"/>
                  </a:moveTo>
                  <a:lnTo>
                    <a:pt x="166255" y="6337"/>
                  </a:lnTo>
                  <a:lnTo>
                    <a:pt x="165455" y="5918"/>
                  </a:lnTo>
                  <a:lnTo>
                    <a:pt x="164452" y="5715"/>
                  </a:lnTo>
                  <a:lnTo>
                    <a:pt x="162318" y="5715"/>
                  </a:lnTo>
                  <a:lnTo>
                    <a:pt x="158013" y="9804"/>
                  </a:lnTo>
                  <a:lnTo>
                    <a:pt x="160896" y="9804"/>
                  </a:lnTo>
                  <a:lnTo>
                    <a:pt x="161010" y="9245"/>
                  </a:lnTo>
                  <a:lnTo>
                    <a:pt x="161264" y="8826"/>
                  </a:lnTo>
                  <a:lnTo>
                    <a:pt x="161683" y="8559"/>
                  </a:lnTo>
                  <a:lnTo>
                    <a:pt x="162102" y="8255"/>
                  </a:lnTo>
                  <a:lnTo>
                    <a:pt x="162636" y="8115"/>
                  </a:lnTo>
                  <a:lnTo>
                    <a:pt x="163931" y="8115"/>
                  </a:lnTo>
                  <a:lnTo>
                    <a:pt x="164477" y="8255"/>
                  </a:lnTo>
                  <a:lnTo>
                    <a:pt x="165163" y="8712"/>
                  </a:lnTo>
                  <a:lnTo>
                    <a:pt x="165417" y="9055"/>
                  </a:lnTo>
                  <a:lnTo>
                    <a:pt x="165709" y="10007"/>
                  </a:lnTo>
                  <a:lnTo>
                    <a:pt x="165785" y="11315"/>
                  </a:lnTo>
                  <a:lnTo>
                    <a:pt x="165684" y="13195"/>
                  </a:lnTo>
                  <a:lnTo>
                    <a:pt x="163029" y="16840"/>
                  </a:lnTo>
                  <a:lnTo>
                    <a:pt x="162191" y="16840"/>
                  </a:lnTo>
                  <a:lnTo>
                    <a:pt x="161823" y="16751"/>
                  </a:lnTo>
                  <a:lnTo>
                    <a:pt x="161264" y="16471"/>
                  </a:lnTo>
                  <a:lnTo>
                    <a:pt x="161036" y="16268"/>
                  </a:lnTo>
                  <a:lnTo>
                    <a:pt x="160705" y="15735"/>
                  </a:lnTo>
                  <a:lnTo>
                    <a:pt x="160743" y="14274"/>
                  </a:lnTo>
                  <a:lnTo>
                    <a:pt x="161048" y="13817"/>
                  </a:lnTo>
                  <a:lnTo>
                    <a:pt x="161315" y="13589"/>
                  </a:lnTo>
                  <a:lnTo>
                    <a:pt x="161683" y="13449"/>
                  </a:lnTo>
                  <a:lnTo>
                    <a:pt x="162039" y="13284"/>
                  </a:lnTo>
                  <a:lnTo>
                    <a:pt x="162496" y="13195"/>
                  </a:lnTo>
                  <a:lnTo>
                    <a:pt x="165684" y="13195"/>
                  </a:lnTo>
                  <a:lnTo>
                    <a:pt x="165684" y="11315"/>
                  </a:lnTo>
                  <a:lnTo>
                    <a:pt x="161620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66"/>
                  </a:lnTo>
                  <a:lnTo>
                    <a:pt x="157670" y="16471"/>
                  </a:lnTo>
                  <a:lnTo>
                    <a:pt x="157861" y="16891"/>
                  </a:lnTo>
                  <a:lnTo>
                    <a:pt x="158330" y="17792"/>
                  </a:lnTo>
                  <a:lnTo>
                    <a:pt x="158826" y="18275"/>
                  </a:lnTo>
                  <a:lnTo>
                    <a:pt x="160147" y="18986"/>
                  </a:lnTo>
                  <a:lnTo>
                    <a:pt x="160972" y="19164"/>
                  </a:lnTo>
                  <a:lnTo>
                    <a:pt x="162433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19" y="18872"/>
                  </a:lnTo>
                  <a:lnTo>
                    <a:pt x="168719" y="16891"/>
                  </a:lnTo>
                  <a:lnTo>
                    <a:pt x="168719" y="13195"/>
                  </a:lnTo>
                  <a:close/>
                </a:path>
                <a:path w="230504" h="24130">
                  <a:moveTo>
                    <a:pt x="183870" y="10388"/>
                  </a:moveTo>
                  <a:lnTo>
                    <a:pt x="179501" y="5715"/>
                  </a:lnTo>
                  <a:lnTo>
                    <a:pt x="176720" y="5715"/>
                  </a:lnTo>
                  <a:lnTo>
                    <a:pt x="171704" y="13830"/>
                  </a:lnTo>
                  <a:lnTo>
                    <a:pt x="171958" y="14973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84" y="18745"/>
                  </a:lnTo>
                  <a:lnTo>
                    <a:pt x="182905" y="17043"/>
                  </a:lnTo>
                  <a:lnTo>
                    <a:pt x="183121" y="16675"/>
                  </a:lnTo>
                  <a:lnTo>
                    <a:pt x="183578" y="15913"/>
                  </a:lnTo>
                  <a:lnTo>
                    <a:pt x="183870" y="14490"/>
                  </a:lnTo>
                  <a:lnTo>
                    <a:pt x="180797" y="14490"/>
                  </a:lnTo>
                  <a:lnTo>
                    <a:pt x="180682" y="14973"/>
                  </a:lnTo>
                  <a:lnTo>
                    <a:pt x="180505" y="15341"/>
                  </a:lnTo>
                  <a:lnTo>
                    <a:pt x="179959" y="15989"/>
                  </a:lnTo>
                  <a:lnTo>
                    <a:pt x="179628" y="16243"/>
                  </a:lnTo>
                  <a:lnTo>
                    <a:pt x="178841" y="16586"/>
                  </a:lnTo>
                  <a:lnTo>
                    <a:pt x="178396" y="16675"/>
                  </a:lnTo>
                  <a:lnTo>
                    <a:pt x="177419" y="16675"/>
                  </a:lnTo>
                  <a:lnTo>
                    <a:pt x="174790" y="13830"/>
                  </a:lnTo>
                  <a:lnTo>
                    <a:pt x="174815" y="10795"/>
                  </a:lnTo>
                  <a:lnTo>
                    <a:pt x="175336" y="9537"/>
                  </a:lnTo>
                  <a:lnTo>
                    <a:pt x="175717" y="9055"/>
                  </a:lnTo>
                  <a:lnTo>
                    <a:pt x="176695" y="8394"/>
                  </a:lnTo>
                  <a:lnTo>
                    <a:pt x="177266" y="8242"/>
                  </a:lnTo>
                  <a:lnTo>
                    <a:pt x="178625" y="8242"/>
                  </a:lnTo>
                  <a:lnTo>
                    <a:pt x="179247" y="8420"/>
                  </a:lnTo>
                  <a:lnTo>
                    <a:pt x="180289" y="9169"/>
                  </a:lnTo>
                  <a:lnTo>
                    <a:pt x="180632" y="9702"/>
                  </a:lnTo>
                  <a:lnTo>
                    <a:pt x="180797" y="10388"/>
                  </a:lnTo>
                  <a:lnTo>
                    <a:pt x="183870" y="10388"/>
                  </a:lnTo>
                  <a:close/>
                </a:path>
                <a:path w="230504" h="24130">
                  <a:moveTo>
                    <a:pt x="194462" y="16383"/>
                  </a:moveTo>
                  <a:lnTo>
                    <a:pt x="192112" y="16383"/>
                  </a:lnTo>
                  <a:lnTo>
                    <a:pt x="191668" y="16268"/>
                  </a:lnTo>
                  <a:lnTo>
                    <a:pt x="191135" y="15786"/>
                  </a:lnTo>
                  <a:lnTo>
                    <a:pt x="191008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08" y="6007"/>
                  </a:lnTo>
                  <a:lnTo>
                    <a:pt x="191008" y="2540"/>
                  </a:lnTo>
                  <a:lnTo>
                    <a:pt x="188417" y="2540"/>
                  </a:lnTo>
                  <a:lnTo>
                    <a:pt x="188074" y="6007"/>
                  </a:lnTo>
                  <a:lnTo>
                    <a:pt x="185851" y="6007"/>
                  </a:lnTo>
                  <a:lnTo>
                    <a:pt x="185851" y="8458"/>
                  </a:lnTo>
                  <a:lnTo>
                    <a:pt x="188074" y="8458"/>
                  </a:lnTo>
                  <a:lnTo>
                    <a:pt x="188175" y="16268"/>
                  </a:lnTo>
                  <a:lnTo>
                    <a:pt x="188239" y="16586"/>
                  </a:lnTo>
                  <a:lnTo>
                    <a:pt x="188912" y="17792"/>
                  </a:lnTo>
                  <a:lnTo>
                    <a:pt x="189382" y="18224"/>
                  </a:lnTo>
                  <a:lnTo>
                    <a:pt x="190601" y="18745"/>
                  </a:lnTo>
                  <a:lnTo>
                    <a:pt x="191325" y="18872"/>
                  </a:lnTo>
                  <a:lnTo>
                    <a:pt x="194462" y="18872"/>
                  </a:lnTo>
                  <a:lnTo>
                    <a:pt x="194462" y="16383"/>
                  </a:lnTo>
                  <a:close/>
                </a:path>
                <a:path w="230504" h="24130">
                  <a:moveTo>
                    <a:pt x="200406" y="6007"/>
                  </a:moveTo>
                  <a:lnTo>
                    <a:pt x="197472" y="6007"/>
                  </a:lnTo>
                  <a:lnTo>
                    <a:pt x="197472" y="18872"/>
                  </a:lnTo>
                  <a:lnTo>
                    <a:pt x="200406" y="18872"/>
                  </a:lnTo>
                  <a:lnTo>
                    <a:pt x="200406" y="6007"/>
                  </a:lnTo>
                  <a:close/>
                </a:path>
                <a:path w="230504" h="24130">
                  <a:moveTo>
                    <a:pt x="200799" y="1981"/>
                  </a:moveTo>
                  <a:lnTo>
                    <a:pt x="200621" y="1574"/>
                  </a:lnTo>
                  <a:lnTo>
                    <a:pt x="200266" y="1270"/>
                  </a:lnTo>
                  <a:lnTo>
                    <a:pt x="199923" y="939"/>
                  </a:lnTo>
                  <a:lnTo>
                    <a:pt x="199478" y="787"/>
                  </a:lnTo>
                  <a:lnTo>
                    <a:pt x="198399" y="787"/>
                  </a:lnTo>
                  <a:lnTo>
                    <a:pt x="197954" y="939"/>
                  </a:lnTo>
                  <a:lnTo>
                    <a:pt x="197256" y="1574"/>
                  </a:lnTo>
                  <a:lnTo>
                    <a:pt x="197078" y="1981"/>
                  </a:lnTo>
                  <a:lnTo>
                    <a:pt x="197078" y="2984"/>
                  </a:lnTo>
                  <a:lnTo>
                    <a:pt x="197256" y="3390"/>
                  </a:lnTo>
                  <a:lnTo>
                    <a:pt x="197954" y="4064"/>
                  </a:lnTo>
                  <a:lnTo>
                    <a:pt x="198399" y="4229"/>
                  </a:lnTo>
                  <a:lnTo>
                    <a:pt x="199478" y="4229"/>
                  </a:lnTo>
                  <a:lnTo>
                    <a:pt x="199923" y="4064"/>
                  </a:lnTo>
                  <a:lnTo>
                    <a:pt x="200621" y="3390"/>
                  </a:lnTo>
                  <a:lnTo>
                    <a:pt x="200799" y="2984"/>
                  </a:lnTo>
                  <a:lnTo>
                    <a:pt x="200799" y="1981"/>
                  </a:lnTo>
                  <a:close/>
                </a:path>
                <a:path w="230504" h="24130">
                  <a:moveTo>
                    <a:pt x="215773" y="10744"/>
                  </a:moveTo>
                  <a:lnTo>
                    <a:pt x="212763" y="6489"/>
                  </a:lnTo>
                  <a:lnTo>
                    <a:pt x="212763" y="13766"/>
                  </a:lnTo>
                  <a:lnTo>
                    <a:pt x="212699" y="14135"/>
                  </a:lnTo>
                  <a:lnTo>
                    <a:pt x="212166" y="15379"/>
                  </a:lnTo>
                  <a:lnTo>
                    <a:pt x="211785" y="15862"/>
                  </a:lnTo>
                  <a:lnTo>
                    <a:pt x="210832" y="16497"/>
                  </a:lnTo>
                  <a:lnTo>
                    <a:pt x="210273" y="16649"/>
                  </a:lnTo>
                  <a:lnTo>
                    <a:pt x="209016" y="16649"/>
                  </a:lnTo>
                  <a:lnTo>
                    <a:pt x="206540" y="13766"/>
                  </a:lnTo>
                  <a:lnTo>
                    <a:pt x="206603" y="10744"/>
                  </a:lnTo>
                  <a:lnTo>
                    <a:pt x="207149" y="9486"/>
                  </a:lnTo>
                  <a:lnTo>
                    <a:pt x="207530" y="9017"/>
                  </a:lnTo>
                  <a:lnTo>
                    <a:pt x="208495" y="8394"/>
                  </a:lnTo>
                  <a:lnTo>
                    <a:pt x="209042" y="8242"/>
                  </a:lnTo>
                  <a:lnTo>
                    <a:pt x="210299" y="8242"/>
                  </a:lnTo>
                  <a:lnTo>
                    <a:pt x="212763" y="13766"/>
                  </a:lnTo>
                  <a:lnTo>
                    <a:pt x="212763" y="6489"/>
                  </a:lnTo>
                  <a:lnTo>
                    <a:pt x="211963" y="6007"/>
                  </a:lnTo>
                  <a:lnTo>
                    <a:pt x="210883" y="5715"/>
                  </a:lnTo>
                  <a:lnTo>
                    <a:pt x="208457" y="5715"/>
                  </a:lnTo>
                  <a:lnTo>
                    <a:pt x="203555" y="10744"/>
                  </a:lnTo>
                  <a:lnTo>
                    <a:pt x="203568" y="14135"/>
                  </a:lnTo>
                  <a:lnTo>
                    <a:pt x="208432" y="19164"/>
                  </a:lnTo>
                  <a:lnTo>
                    <a:pt x="210858" y="19164"/>
                  </a:lnTo>
                  <a:lnTo>
                    <a:pt x="215773" y="14135"/>
                  </a:lnTo>
                  <a:lnTo>
                    <a:pt x="215773" y="10744"/>
                  </a:lnTo>
                  <a:close/>
                </a:path>
                <a:path w="230504" h="24130">
                  <a:moveTo>
                    <a:pt x="230352" y="18872"/>
                  </a:moveTo>
                  <a:lnTo>
                    <a:pt x="230251" y="9156"/>
                  </a:lnTo>
                  <a:lnTo>
                    <a:pt x="230162" y="8737"/>
                  </a:lnTo>
                  <a:lnTo>
                    <a:pt x="229895" y="8191"/>
                  </a:lnTo>
                  <a:lnTo>
                    <a:pt x="229768" y="7950"/>
                  </a:lnTo>
                  <a:lnTo>
                    <a:pt x="229412" y="7239"/>
                  </a:lnTo>
                  <a:lnTo>
                    <a:pt x="228879" y="6680"/>
                  </a:lnTo>
                  <a:lnTo>
                    <a:pt x="227482" y="5918"/>
                  </a:lnTo>
                  <a:lnTo>
                    <a:pt x="226644" y="5715"/>
                  </a:lnTo>
                  <a:lnTo>
                    <a:pt x="224701" y="5715"/>
                  </a:lnTo>
                  <a:lnTo>
                    <a:pt x="223875" y="5918"/>
                  </a:lnTo>
                  <a:lnTo>
                    <a:pt x="223189" y="6337"/>
                  </a:lnTo>
                  <a:lnTo>
                    <a:pt x="222504" y="6718"/>
                  </a:lnTo>
                  <a:lnTo>
                    <a:pt x="221983" y="7264"/>
                  </a:lnTo>
                  <a:lnTo>
                    <a:pt x="221627" y="7950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07" y="10109"/>
                  </a:lnTo>
                  <a:lnTo>
                    <a:pt x="222440" y="9156"/>
                  </a:lnTo>
                  <a:lnTo>
                    <a:pt x="222808" y="8801"/>
                  </a:lnTo>
                  <a:lnTo>
                    <a:pt x="223723" y="8305"/>
                  </a:lnTo>
                  <a:lnTo>
                    <a:pt x="224218" y="8191"/>
                  </a:lnTo>
                  <a:lnTo>
                    <a:pt x="225602" y="8191"/>
                  </a:lnTo>
                  <a:lnTo>
                    <a:pt x="226263" y="8445"/>
                  </a:lnTo>
                  <a:lnTo>
                    <a:pt x="227215" y="9436"/>
                  </a:lnTo>
                  <a:lnTo>
                    <a:pt x="227431" y="10109"/>
                  </a:lnTo>
                  <a:lnTo>
                    <a:pt x="227444" y="18872"/>
                  </a:lnTo>
                  <a:lnTo>
                    <a:pt x="230352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56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56" y="7759"/>
                  </a:lnTo>
                  <a:lnTo>
                    <a:pt x="22656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5587" y="5486"/>
                  </a:lnTo>
                  <a:lnTo>
                    <a:pt x="55549" y="5346"/>
                  </a:lnTo>
                  <a:lnTo>
                    <a:pt x="54838" y="4102"/>
                  </a:lnTo>
                  <a:lnTo>
                    <a:pt x="54775" y="3975"/>
                  </a:lnTo>
                  <a:lnTo>
                    <a:pt x="52235" y="1968"/>
                  </a:ln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81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31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24" y="12090"/>
                  </a:lnTo>
                  <a:lnTo>
                    <a:pt x="43751" y="7950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70472" y="9931"/>
                  </a:lnTo>
                  <a:lnTo>
                    <a:pt x="69583" y="8242"/>
                  </a:lnTo>
                  <a:lnTo>
                    <a:pt x="69418" y="7912"/>
                  </a:lnTo>
                  <a:lnTo>
                    <a:pt x="68694" y="7124"/>
                  </a:lnTo>
                  <a:lnTo>
                    <a:pt x="67640" y="6489"/>
                  </a:lnTo>
                  <a:lnTo>
                    <a:pt x="67640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04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40" y="13766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44"/>
                  </a:lnTo>
                  <a:lnTo>
                    <a:pt x="58432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66814" y="18884"/>
                  </a:lnTo>
                  <a:lnTo>
                    <a:pt x="68668" y="17767"/>
                  </a:lnTo>
                  <a:lnTo>
                    <a:pt x="69405" y="16979"/>
                  </a:lnTo>
                  <a:lnTo>
                    <a:pt x="69570" y="16649"/>
                  </a:lnTo>
                  <a:lnTo>
                    <a:pt x="70459" y="14935"/>
                  </a:lnTo>
                  <a:lnTo>
                    <a:pt x="70637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94"/>
                  </a:lnTo>
                  <a:lnTo>
                    <a:pt x="92544" y="8813"/>
                  </a:lnTo>
                  <a:lnTo>
                    <a:pt x="92265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51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61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14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84" y="1014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708" y="8445"/>
                  </a:lnTo>
                  <a:lnTo>
                    <a:pt x="81546" y="9436"/>
                  </a:lnTo>
                  <a:lnTo>
                    <a:pt x="81635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93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98" y="9436"/>
                  </a:lnTo>
                  <a:lnTo>
                    <a:pt x="89674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10" y="8255"/>
                  </a:lnTo>
                  <a:lnTo>
                    <a:pt x="107696" y="7988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65" y="6337"/>
                  </a:lnTo>
                  <a:lnTo>
                    <a:pt x="105765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098" y="13754"/>
                  </a:lnTo>
                  <a:lnTo>
                    <a:pt x="99161" y="10858"/>
                  </a:lnTo>
                  <a:lnTo>
                    <a:pt x="105765" y="13754"/>
                  </a:lnTo>
                  <a:lnTo>
                    <a:pt x="105765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25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54" y="17132"/>
                  </a:lnTo>
                  <a:lnTo>
                    <a:pt x="107632" y="16929"/>
                  </a:lnTo>
                  <a:lnTo>
                    <a:pt x="107772" y="16624"/>
                  </a:lnTo>
                  <a:lnTo>
                    <a:pt x="108623" y="14909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593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89"/>
                  </a:lnTo>
                  <a:lnTo>
                    <a:pt x="121043" y="6718"/>
                  </a:ln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811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36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73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31978" y="8801"/>
                  </a:lnTo>
                  <a:lnTo>
                    <a:pt x="134073" y="8801"/>
                  </a:lnTo>
                  <a:lnTo>
                    <a:pt x="134073" y="8293"/>
                  </a:lnTo>
                  <a:lnTo>
                    <a:pt x="134073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7561" y="10261"/>
                  </a:lnTo>
                  <a:lnTo>
                    <a:pt x="147459" y="9766"/>
                  </a:lnTo>
                  <a:lnTo>
                    <a:pt x="146634" y="8115"/>
                  </a:lnTo>
                  <a:lnTo>
                    <a:pt x="146519" y="7861"/>
                  </a:lnTo>
                  <a:lnTo>
                    <a:pt x="145859" y="7099"/>
                  </a:ln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62" y="9194"/>
                  </a:lnTo>
                  <a:lnTo>
                    <a:pt x="185699" y="8813"/>
                  </a:lnTo>
                  <a:lnTo>
                    <a:pt x="185420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16" y="5918"/>
                  </a:lnTo>
                  <a:lnTo>
                    <a:pt x="178219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088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38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13" y="9436"/>
                  </a:lnTo>
                  <a:lnTo>
                    <a:pt x="174790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68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200723" y="10261"/>
                  </a:lnTo>
                  <a:lnTo>
                    <a:pt x="200621" y="9766"/>
                  </a:lnTo>
                  <a:lnTo>
                    <a:pt x="199809" y="8115"/>
                  </a:lnTo>
                  <a:lnTo>
                    <a:pt x="199694" y="7861"/>
                  </a:lnTo>
                  <a:lnTo>
                    <a:pt x="199021" y="7099"/>
                  </a:ln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60" y="8115"/>
                  </a:lnTo>
                  <a:lnTo>
                    <a:pt x="195795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27" y="5715"/>
                  </a:lnTo>
                  <a:lnTo>
                    <a:pt x="193751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910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27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26" y="16192"/>
                  </a:moveTo>
                  <a:lnTo>
                    <a:pt x="208203" y="11074"/>
                  </a:lnTo>
                  <a:lnTo>
                    <a:pt x="207657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48" y="8623"/>
                  </a:lnTo>
                  <a:lnTo>
                    <a:pt x="210489" y="8966"/>
                  </a:lnTo>
                  <a:lnTo>
                    <a:pt x="210591" y="9410"/>
                  </a:lnTo>
                  <a:lnTo>
                    <a:pt x="213372" y="9410"/>
                  </a:lnTo>
                  <a:lnTo>
                    <a:pt x="213258" y="8623"/>
                  </a:lnTo>
                  <a:lnTo>
                    <a:pt x="213144" y="8140"/>
                  </a:lnTo>
                  <a:lnTo>
                    <a:pt x="213067" y="8013"/>
                  </a:lnTo>
                  <a:lnTo>
                    <a:pt x="212699" y="7353"/>
                  </a:lnTo>
                  <a:lnTo>
                    <a:pt x="211023" y="6045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60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48" y="13957"/>
                  </a:lnTo>
                  <a:lnTo>
                    <a:pt x="210654" y="14452"/>
                  </a:lnTo>
                  <a:lnTo>
                    <a:pt x="210731" y="15621"/>
                  </a:lnTo>
                  <a:lnTo>
                    <a:pt x="210604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3537" y="16522"/>
                  </a:lnTo>
                  <a:lnTo>
                    <a:pt x="213626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90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4195" y="10261"/>
                  </a:lnTo>
                  <a:lnTo>
                    <a:pt x="244094" y="9766"/>
                  </a:lnTo>
                  <a:lnTo>
                    <a:pt x="243281" y="8115"/>
                  </a:lnTo>
                  <a:lnTo>
                    <a:pt x="243166" y="7861"/>
                  </a:lnTo>
                  <a:lnTo>
                    <a:pt x="242506" y="7099"/>
                  </a:ln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96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6730" y="8623"/>
                  </a:lnTo>
                  <a:lnTo>
                    <a:pt x="256616" y="8140"/>
                  </a:lnTo>
                  <a:lnTo>
                    <a:pt x="256540" y="8013"/>
                  </a:lnTo>
                  <a:lnTo>
                    <a:pt x="256184" y="7353"/>
                  </a:lnTo>
                  <a:lnTo>
                    <a:pt x="254495" y="6045"/>
                  </a:lnTo>
                  <a:lnTo>
                    <a:pt x="253326" y="5715"/>
                  </a:lnTo>
                  <a:lnTo>
                    <a:pt x="250774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03" y="15621"/>
                  </a:lnTo>
                  <a:lnTo>
                    <a:pt x="254076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25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69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18" y="6007"/>
                  </a:lnTo>
                  <a:lnTo>
                    <a:pt x="260184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87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55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705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55" y="18872"/>
                  </a:lnTo>
                  <a:lnTo>
                    <a:pt x="289255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895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960" y="16471"/>
                  </a:lnTo>
                  <a:lnTo>
                    <a:pt x="292138" y="16891"/>
                  </a:lnTo>
                  <a:lnTo>
                    <a:pt x="292620" y="17792"/>
                  </a:lnTo>
                  <a:lnTo>
                    <a:pt x="293103" y="18275"/>
                  </a:lnTo>
                  <a:lnTo>
                    <a:pt x="294424" y="18986"/>
                  </a:lnTo>
                  <a:lnTo>
                    <a:pt x="295249" y="19164"/>
                  </a:lnTo>
                  <a:lnTo>
                    <a:pt x="296722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05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695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6491" y="8623"/>
                  </a:lnTo>
                  <a:lnTo>
                    <a:pt x="326377" y="8140"/>
                  </a:lnTo>
                  <a:lnTo>
                    <a:pt x="326301" y="8013"/>
                  </a:lnTo>
                  <a:lnTo>
                    <a:pt x="325945" y="7353"/>
                  </a:lnTo>
                  <a:lnTo>
                    <a:pt x="324256" y="6045"/>
                  </a:lnTo>
                  <a:lnTo>
                    <a:pt x="323088" y="5715"/>
                  </a:lnTo>
                  <a:lnTo>
                    <a:pt x="320535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64" y="15621"/>
                  </a:lnTo>
                  <a:lnTo>
                    <a:pt x="323837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86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0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9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089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47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28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28" y="21323"/>
                  </a:lnTo>
                  <a:lnTo>
                    <a:pt x="24428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16" y="9601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16" y="9601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47" y="9956"/>
                  </a:lnTo>
                  <a:lnTo>
                    <a:pt x="26244" y="9601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18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65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799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799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7" y="19303"/>
                  </a:lnTo>
                  <a:lnTo>
                    <a:pt x="53346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594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594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30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30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99" y="8851"/>
                  </a:lnTo>
                  <a:lnTo>
                    <a:pt x="92108" y="8991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7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287" y="17805"/>
                  </a:lnTo>
                  <a:lnTo>
                    <a:pt x="112156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43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699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5698" y="7467"/>
                  </a:lnTo>
                  <a:lnTo>
                    <a:pt x="224733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17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37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16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21" y="6857"/>
                  </a:lnTo>
                  <a:lnTo>
                    <a:pt x="258616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43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0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82" y="18986"/>
                  </a:lnTo>
                  <a:lnTo>
                    <a:pt x="2082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82" y="9652"/>
                  </a:lnTo>
                  <a:lnTo>
                    <a:pt x="2082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23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80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289" y="10756"/>
                  </a:lnTo>
                  <a:lnTo>
                    <a:pt x="30505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14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9039" y="13360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493" y="6794"/>
                  </a:lnTo>
                  <a:lnTo>
                    <a:pt x="36931" y="6248"/>
                  </a:lnTo>
                  <a:lnTo>
                    <a:pt x="36080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56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56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05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05" y="7912"/>
                  </a:lnTo>
                  <a:lnTo>
                    <a:pt x="94005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25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59" y="14427"/>
                  </a:lnTo>
                  <a:lnTo>
                    <a:pt x="105435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1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5996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67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01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5996" y="17551"/>
                  </a:lnTo>
                  <a:lnTo>
                    <a:pt x="126352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67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70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70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11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496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496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46" y="17627"/>
                  </a:lnTo>
                  <a:lnTo>
                    <a:pt x="145618" y="18122"/>
                  </a:lnTo>
                  <a:lnTo>
                    <a:pt x="146329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8640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69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46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46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13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54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16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200075" y="13881"/>
                  </a:lnTo>
                  <a:lnTo>
                    <a:pt x="198945" y="12827"/>
                  </a:lnTo>
                  <a:lnTo>
                    <a:pt x="198107" y="12433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03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48" y="15709"/>
                  </a:lnTo>
                  <a:lnTo>
                    <a:pt x="210515" y="17157"/>
                  </a:lnTo>
                  <a:lnTo>
                    <a:pt x="209613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5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88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88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11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24" y="7607"/>
                  </a:lnTo>
                  <a:lnTo>
                    <a:pt x="248869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24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6" y="7988"/>
                  </a:lnTo>
                  <a:lnTo>
                    <a:pt x="249124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69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25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25" y="17195"/>
                  </a:lnTo>
                  <a:lnTo>
                    <a:pt x="280225" y="2997"/>
                  </a:lnTo>
                  <a:close/>
                </a:path>
                <a:path w="493395" h="19685">
                  <a:moveTo>
                    <a:pt x="280225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25" y="2997"/>
                  </a:lnTo>
                  <a:lnTo>
                    <a:pt x="280225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64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64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65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32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32" y="8288"/>
                  </a:moveTo>
                  <a:lnTo>
                    <a:pt x="348932" y="9271"/>
                  </a:lnTo>
                  <a:lnTo>
                    <a:pt x="349224" y="9271"/>
                  </a:lnTo>
                  <a:lnTo>
                    <a:pt x="348932" y="8288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32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11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71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2" y="8460"/>
                  </a:moveTo>
                  <a:lnTo>
                    <a:pt x="370471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2" y="8460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28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902" y="10871"/>
                  </a:lnTo>
                  <a:lnTo>
                    <a:pt x="397802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79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79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8" y="7658"/>
                  </a:lnTo>
                  <a:lnTo>
                    <a:pt x="429818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8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8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594" y="6324"/>
                  </a:lnTo>
                  <a:lnTo>
                    <a:pt x="438594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293" y="7607"/>
                  </a:lnTo>
                  <a:lnTo>
                    <a:pt x="458038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293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5" y="7988"/>
                  </a:lnTo>
                  <a:lnTo>
                    <a:pt x="458293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20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82" y="19075"/>
                  </a:lnTo>
                  <a:lnTo>
                    <a:pt x="487235" y="19215"/>
                  </a:lnTo>
                  <a:lnTo>
                    <a:pt x="489242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00" y="17627"/>
                  </a:lnTo>
                  <a:lnTo>
                    <a:pt x="487476" y="17627"/>
                  </a:lnTo>
                  <a:lnTo>
                    <a:pt x="486714" y="17500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3654" y="10756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80" y="17627"/>
                  </a:lnTo>
                  <a:lnTo>
                    <a:pt x="492500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36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23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7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34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83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66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406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15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30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08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32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6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74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58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49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26" y="7632"/>
                  </a:lnTo>
                  <a:lnTo>
                    <a:pt x="202272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26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26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4" y="7984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4" y="7984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06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26" y="10756"/>
                  </a:lnTo>
                  <a:lnTo>
                    <a:pt x="235464" y="10414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7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8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511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14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30" y="12992"/>
                  </a:lnTo>
                  <a:lnTo>
                    <a:pt x="12230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30" y="10312"/>
                  </a:lnTo>
                  <a:lnTo>
                    <a:pt x="12352" y="9385"/>
                  </a:lnTo>
                  <a:lnTo>
                    <a:pt x="12471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30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30" y="11772"/>
                  </a:lnTo>
                  <a:lnTo>
                    <a:pt x="12230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30" y="10312"/>
                  </a:lnTo>
                  <a:lnTo>
                    <a:pt x="12230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5349" y="6172"/>
                  </a:lnTo>
                  <a:lnTo>
                    <a:pt x="24701" y="6921"/>
                  </a:lnTo>
                  <a:lnTo>
                    <a:pt x="23774" y="8864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31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9" y="6172"/>
                  </a:lnTo>
                  <a:lnTo>
                    <a:pt x="36131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46" y="5067"/>
                  </a:lnTo>
                  <a:lnTo>
                    <a:pt x="39521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37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52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11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49" y="12941"/>
                  </a:lnTo>
                  <a:lnTo>
                    <a:pt x="76949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24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24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11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991" y="7924"/>
                  </a:lnTo>
                  <a:lnTo>
                    <a:pt x="85496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16" y="7023"/>
                  </a:lnTo>
                  <a:lnTo>
                    <a:pt x="96507" y="7061"/>
                  </a:lnTo>
                  <a:lnTo>
                    <a:pt x="96735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945" y="15100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8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168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8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53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8" y="16014"/>
                  </a:lnTo>
                  <a:lnTo>
                    <a:pt x="108953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30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9" y="7746"/>
                  </a:lnTo>
                  <a:lnTo>
                    <a:pt x="131230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30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87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0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8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21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21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79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54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28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60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60" y="3200"/>
                  </a:lnTo>
                  <a:lnTo>
                    <a:pt x="129260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1" y="6858"/>
                  </a:lnTo>
                  <a:lnTo>
                    <a:pt x="132803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2" y="8407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01" y="5892"/>
                  </a:lnTo>
                  <a:lnTo>
                    <a:pt x="135913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490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77" y="10680"/>
                  </a:lnTo>
                  <a:lnTo>
                    <a:pt x="154477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11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184" y="6858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33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7" y="8775"/>
                  </a:lnTo>
                  <a:lnTo>
                    <a:pt x="186969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90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11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0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60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60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21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15" y="15709"/>
                  </a:lnTo>
                  <a:lnTo>
                    <a:pt x="30734" y="16294"/>
                  </a:lnTo>
                  <a:lnTo>
                    <a:pt x="30454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3000" y="7137"/>
                  </a:lnTo>
                  <a:lnTo>
                    <a:pt x="32791" y="6756"/>
                  </a:lnTo>
                  <a:lnTo>
                    <a:pt x="31927" y="6096"/>
                  </a:lnTo>
                  <a:lnTo>
                    <a:pt x="31089" y="5422"/>
                  </a:lnTo>
                  <a:lnTo>
                    <a:pt x="29921" y="5092"/>
                  </a:lnTo>
                  <a:close/>
                </a:path>
                <a:path w="121284" h="24764">
                  <a:moveTo>
                    <a:pt x="33000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3000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63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5138" y="8826"/>
                  </a:lnTo>
                  <a:lnTo>
                    <a:pt x="65836" y="8255"/>
                  </a:lnTo>
                  <a:lnTo>
                    <a:pt x="66230" y="8051"/>
                  </a:lnTo>
                  <a:lnTo>
                    <a:pt x="6722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2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55" y="1104"/>
                  </a:lnTo>
                  <a:lnTo>
                    <a:pt x="71755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69" y="2032"/>
                  </a:lnTo>
                  <a:lnTo>
                    <a:pt x="75069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1724" y="15798"/>
                  </a:lnTo>
                  <a:lnTo>
                    <a:pt x="81254" y="15252"/>
                  </a:lnTo>
                  <a:lnTo>
                    <a:pt x="80606" y="13817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1276" y="8775"/>
                  </a:lnTo>
                  <a:lnTo>
                    <a:pt x="81763" y="8229"/>
                  </a:lnTo>
                  <a:lnTo>
                    <a:pt x="82905" y="748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86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71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19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31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31" y="15240"/>
                  </a:lnTo>
                  <a:lnTo>
                    <a:pt x="9131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0" y="242651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30" y="242561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56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62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53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6049" y="13335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17" y="7010"/>
                  </a:lnTo>
                  <a:lnTo>
                    <a:pt x="15795" y="6867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67"/>
                  </a:moveTo>
                  <a:lnTo>
                    <a:pt x="15617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67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22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80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80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0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30" y="25750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56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901" y="14528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41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094" y="14947"/>
                  </a:lnTo>
                  <a:lnTo>
                    <a:pt x="21942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2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80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80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1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0" y="2725370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30" y="272446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04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06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6002" y="13335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70" y="7010"/>
                  </a:lnTo>
                  <a:lnTo>
                    <a:pt x="15748" y="6867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67"/>
                  </a:moveTo>
                  <a:lnTo>
                    <a:pt x="15570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67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75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32" y="2336"/>
                  </a:lnTo>
                  <a:lnTo>
                    <a:pt x="33573" y="3302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32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097" y="3289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1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0" y="2874798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308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30" y="287389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39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3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55" y="2565"/>
                  </a:lnTo>
                  <a:lnTo>
                    <a:pt x="355" y="4724"/>
                  </a:lnTo>
                  <a:lnTo>
                    <a:pt x="3543" y="2783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3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64" y="14947"/>
                  </a:lnTo>
                  <a:lnTo>
                    <a:pt x="20806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806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708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708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810" y="3302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51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51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65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65" y="1803"/>
                  </a:lnTo>
                  <a:lnTo>
                    <a:pt x="44665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58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58" y="1803"/>
                  </a:lnTo>
                  <a:lnTo>
                    <a:pt x="6858" y="0"/>
                  </a:lnTo>
                  <a:close/>
                </a:path>
                <a:path w="745490" h="1905">
                  <a:moveTo>
                    <a:pt x="20599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599" y="1803"/>
                  </a:lnTo>
                  <a:lnTo>
                    <a:pt x="20599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47" y="2876394"/>
              <a:ext cx="55835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0" y="2782733"/>
              <a:ext cx="64842" cy="2557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78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79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5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811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5" y="6404"/>
                  </a:moveTo>
                  <a:lnTo>
                    <a:pt x="15811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5" y="6404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46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193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193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1" y="12992"/>
                  </a:lnTo>
                  <a:lnTo>
                    <a:pt x="40335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85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47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47" y="9309"/>
                  </a:lnTo>
                  <a:lnTo>
                    <a:pt x="65747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45" y="7874"/>
                  </a:lnTo>
                  <a:lnTo>
                    <a:pt x="65747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47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77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84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50" y="14490"/>
                  </a:lnTo>
                  <a:lnTo>
                    <a:pt x="102988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3000" y="6070"/>
                  </a:lnTo>
                  <a:lnTo>
                    <a:pt x="102450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3000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8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699" y="6096"/>
                  </a:lnTo>
                  <a:lnTo>
                    <a:pt x="113234" y="6293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16" y="6293"/>
                  </a:moveTo>
                  <a:lnTo>
                    <a:pt x="108597" y="6832"/>
                  </a:lnTo>
                  <a:lnTo>
                    <a:pt x="108864" y="6832"/>
                  </a:lnTo>
                  <a:lnTo>
                    <a:pt x="108816" y="629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35" y="5410"/>
                  </a:lnTo>
                  <a:lnTo>
                    <a:pt x="108927" y="6019"/>
                  </a:lnTo>
                  <a:lnTo>
                    <a:pt x="108864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1" y="2757516"/>
              <a:ext cx="55835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2" y="2568393"/>
              <a:ext cx="64842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80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495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38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90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811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5" y="7293"/>
                  </a:moveTo>
                  <a:lnTo>
                    <a:pt x="15811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5" y="7293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107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609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93" y="7061"/>
                  </a:lnTo>
                  <a:lnTo>
                    <a:pt x="28524" y="7696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7713" y="6362"/>
                  </a:lnTo>
                  <a:lnTo>
                    <a:pt x="47198" y="6959"/>
                  </a:lnTo>
                  <a:lnTo>
                    <a:pt x="46367" y="8686"/>
                  </a:lnTo>
                  <a:lnTo>
                    <a:pt x="46187" y="9575"/>
                  </a:lnTo>
                  <a:lnTo>
                    <a:pt x="46190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32" y="14808"/>
                  </a:lnTo>
                  <a:lnTo>
                    <a:pt x="50545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96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74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3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23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71" y="7277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53" y="8242"/>
                  </a:lnTo>
                  <a:lnTo>
                    <a:pt x="62071" y="7277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53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11" y="7086"/>
                  </a:lnTo>
                  <a:lnTo>
                    <a:pt x="66433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11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5760" y="7137"/>
                  </a:lnTo>
                  <a:lnTo>
                    <a:pt x="65951" y="7150"/>
                  </a:lnTo>
                  <a:lnTo>
                    <a:pt x="66408" y="7302"/>
                  </a:lnTo>
                  <a:lnTo>
                    <a:pt x="66411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407" y="9575"/>
                  </a:lnTo>
                  <a:lnTo>
                    <a:pt x="67410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6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6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6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9" y="7232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9" y="7232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7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81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53" y="16484"/>
                  </a:lnTo>
                  <a:lnTo>
                    <a:pt x="86232" y="16421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53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37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37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62" y="2498147"/>
              <a:ext cx="64842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8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195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80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4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9" y="6794"/>
                  </a:lnTo>
                  <a:lnTo>
                    <a:pt x="23977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45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45" y="10198"/>
                  </a:lnTo>
                  <a:lnTo>
                    <a:pt x="23545" y="9918"/>
                  </a:lnTo>
                  <a:close/>
                </a:path>
                <a:path w="113029" h="16510">
                  <a:moveTo>
                    <a:pt x="24389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8" y="8762"/>
                  </a:lnTo>
                  <a:lnTo>
                    <a:pt x="23545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9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45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81" y="14681"/>
                  </a:lnTo>
                  <a:lnTo>
                    <a:pt x="33299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34" y="5232"/>
                  </a:moveTo>
                  <a:lnTo>
                    <a:pt x="42062" y="5232"/>
                  </a:lnTo>
                  <a:lnTo>
                    <a:pt x="41135" y="5460"/>
                  </a:lnTo>
                  <a:lnTo>
                    <a:pt x="39547" y="6362"/>
                  </a:lnTo>
                  <a:lnTo>
                    <a:pt x="38938" y="7023"/>
                  </a:lnTo>
                  <a:lnTo>
                    <a:pt x="38074" y="8699"/>
                  </a:lnTo>
                  <a:lnTo>
                    <a:pt x="37874" y="9575"/>
                  </a:lnTo>
                  <a:lnTo>
                    <a:pt x="37874" y="12166"/>
                  </a:lnTo>
                  <a:lnTo>
                    <a:pt x="42062" y="16509"/>
                  </a:lnTo>
                  <a:lnTo>
                    <a:pt x="44234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34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66" y="9575"/>
                  </a:lnTo>
                  <a:lnTo>
                    <a:pt x="46266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62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91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44" y="13322"/>
                  </a:lnTo>
                  <a:lnTo>
                    <a:pt x="53162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65" y="7137"/>
                  </a:lnTo>
                  <a:lnTo>
                    <a:pt x="78739" y="6794"/>
                  </a:lnTo>
                  <a:lnTo>
                    <a:pt x="83406" y="6794"/>
                  </a:lnTo>
                  <a:lnTo>
                    <a:pt x="82994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62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62" y="10198"/>
                  </a:lnTo>
                  <a:lnTo>
                    <a:pt x="82562" y="9918"/>
                  </a:lnTo>
                  <a:close/>
                </a:path>
                <a:path w="113029" h="16510">
                  <a:moveTo>
                    <a:pt x="83406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54" y="8762"/>
                  </a:lnTo>
                  <a:lnTo>
                    <a:pt x="82562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6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62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40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15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4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35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83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8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3" y="2602616"/>
              <a:ext cx="55835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42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82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5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47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29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79" y="5422"/>
                  </a:moveTo>
                  <a:lnTo>
                    <a:pt x="25158" y="5422"/>
                  </a:lnTo>
                  <a:lnTo>
                    <a:pt x="25180" y="5765"/>
                  </a:lnTo>
                  <a:lnTo>
                    <a:pt x="25285" y="16319"/>
                  </a:lnTo>
                  <a:lnTo>
                    <a:pt x="27495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79" y="5422"/>
                  </a:lnTo>
                  <a:close/>
                </a:path>
                <a:path w="120014" h="21589">
                  <a:moveTo>
                    <a:pt x="27430" y="7280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30" y="7280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76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76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75" y="7302"/>
                  </a:lnTo>
                  <a:lnTo>
                    <a:pt x="31776" y="7086"/>
                  </a:lnTo>
                  <a:close/>
                </a:path>
                <a:path w="120014" h="21589">
                  <a:moveTo>
                    <a:pt x="33362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207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908" y="14109"/>
                  </a:lnTo>
                  <a:lnTo>
                    <a:pt x="33362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908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4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137" y="761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90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06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5" y="6959"/>
                  </a:lnTo>
                  <a:lnTo>
                    <a:pt x="80759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5" y="6959"/>
                  </a:moveTo>
                  <a:lnTo>
                    <a:pt x="79032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32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5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42" y="9575"/>
                  </a:lnTo>
                  <a:lnTo>
                    <a:pt x="85952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705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29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2" y="2663855"/>
              <a:ext cx="55835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3" y="2489141"/>
              <a:ext cx="64842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81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2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32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9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9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39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55" y="2571995"/>
              <a:ext cx="114390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6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54" y="2575598"/>
              <a:ext cx="55835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65" y="2424299"/>
              <a:ext cx="64842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69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07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89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89"/>
                  </a:lnTo>
                  <a:lnTo>
                    <a:pt x="10947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89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16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16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22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22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49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85" y="5867"/>
                  </a:lnTo>
                  <a:lnTo>
                    <a:pt x="38049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5" y="2564790"/>
              <a:ext cx="64842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8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39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78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99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62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58" y="12230"/>
                  </a:lnTo>
                  <a:lnTo>
                    <a:pt x="25297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70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96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70" y="18478"/>
                  </a:lnTo>
                  <a:lnTo>
                    <a:pt x="39496" y="9372"/>
                  </a:lnTo>
                  <a:close/>
                </a:path>
                <a:path w="76835" h="25400">
                  <a:moveTo>
                    <a:pt x="46139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39" y="9182"/>
                  </a:lnTo>
                  <a:close/>
                </a:path>
                <a:path w="76835" h="25400">
                  <a:moveTo>
                    <a:pt x="51003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1003" y="20269"/>
                  </a:lnTo>
                  <a:lnTo>
                    <a:pt x="51003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1003" y="17843"/>
                  </a:lnTo>
                  <a:lnTo>
                    <a:pt x="51003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1003" y="11836"/>
                  </a:lnTo>
                  <a:lnTo>
                    <a:pt x="51087" y="10312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15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65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44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65" y="15760"/>
                  </a:lnTo>
                  <a:lnTo>
                    <a:pt x="55765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700" y="20459"/>
                  </a:lnTo>
                  <a:lnTo>
                    <a:pt x="73266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503" y="15125"/>
                  </a:lnTo>
                  <a:lnTo>
                    <a:pt x="68503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503" y="13868"/>
                  </a:lnTo>
                  <a:lnTo>
                    <a:pt x="68503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1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67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75" y="2699879"/>
              <a:ext cx="55834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86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0" y="3215333"/>
              <a:ext cx="1899919" cy="42100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524000"/>
            <a:ext cx="7150711" cy="9169496"/>
            <a:chOff x="406400" y="1524000"/>
            <a:chExt cx="7150711" cy="9169496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16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83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83" y="7874000"/>
                  </a:lnTo>
                  <a:lnTo>
                    <a:pt x="7007283" y="4737100"/>
                  </a:lnTo>
                  <a:close/>
                </a:path>
                <a:path w="7007859" h="9169400">
                  <a:moveTo>
                    <a:pt x="7007283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83" y="7962900"/>
                  </a:lnTo>
                  <a:lnTo>
                    <a:pt x="7007283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8" y="3352800"/>
                  </a:lnTo>
                  <a:lnTo>
                    <a:pt x="1517913" y="3302000"/>
                  </a:lnTo>
                  <a:lnTo>
                    <a:pt x="1520996" y="3251200"/>
                  </a:lnTo>
                  <a:lnTo>
                    <a:pt x="1525558" y="3213100"/>
                  </a:lnTo>
                  <a:lnTo>
                    <a:pt x="1531597" y="3162300"/>
                  </a:lnTo>
                  <a:lnTo>
                    <a:pt x="1539115" y="3111500"/>
                  </a:lnTo>
                  <a:lnTo>
                    <a:pt x="1548112" y="3073400"/>
                  </a:lnTo>
                  <a:lnTo>
                    <a:pt x="1558586" y="3022600"/>
                  </a:lnTo>
                  <a:lnTo>
                    <a:pt x="1570539" y="2971800"/>
                  </a:lnTo>
                  <a:lnTo>
                    <a:pt x="1583970" y="2921000"/>
                  </a:lnTo>
                  <a:lnTo>
                    <a:pt x="1598880" y="2882900"/>
                  </a:lnTo>
                  <a:lnTo>
                    <a:pt x="1615268" y="2832100"/>
                  </a:lnTo>
                  <a:lnTo>
                    <a:pt x="1633134" y="2781300"/>
                  </a:lnTo>
                  <a:lnTo>
                    <a:pt x="1652479" y="2743200"/>
                  </a:lnTo>
                  <a:lnTo>
                    <a:pt x="1673302" y="2692400"/>
                  </a:lnTo>
                  <a:lnTo>
                    <a:pt x="1695603" y="2641600"/>
                  </a:lnTo>
                  <a:lnTo>
                    <a:pt x="1719383" y="2590800"/>
                  </a:lnTo>
                  <a:lnTo>
                    <a:pt x="1744641" y="2552700"/>
                  </a:lnTo>
                  <a:lnTo>
                    <a:pt x="1771377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83" y="3048000"/>
                  </a:lnTo>
                  <a:lnTo>
                    <a:pt x="7007283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73146" y="4357930"/>
              <a:ext cx="2973628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68142" y="4822065"/>
              <a:ext cx="3050463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96516" y="5410360"/>
              <a:ext cx="3168650" cy="1346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82379" y="5542437"/>
              <a:ext cx="2237421" cy="204257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5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13653" y="5738209"/>
              <a:ext cx="942140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244166" y="5542442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80868" y="5978837"/>
              <a:ext cx="607707" cy="6463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51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707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18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18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75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00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00" y="13576"/>
                  </a:lnTo>
                  <a:lnTo>
                    <a:pt x="19900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4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18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22" y="8387828"/>
              <a:ext cx="68352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9" y="83878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9" y="8387822"/>
              <a:ext cx="68351" cy="683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4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795" y="14084"/>
                  </a:lnTo>
                  <a:lnTo>
                    <a:pt x="164995" y="13106"/>
                  </a:lnTo>
                  <a:lnTo>
                    <a:pt x="164997" y="10236"/>
                  </a:lnTo>
                  <a:lnTo>
                    <a:pt x="164795" y="9245"/>
                  </a:lnTo>
                  <a:lnTo>
                    <a:pt x="163949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43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43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15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78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07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72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72" y="17703"/>
                  </a:lnTo>
                  <a:lnTo>
                    <a:pt x="253872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72" y="15024"/>
                  </a:lnTo>
                  <a:lnTo>
                    <a:pt x="253872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72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7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7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46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20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511" y="3911"/>
                  </a:lnTo>
                  <a:lnTo>
                    <a:pt x="28435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41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309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802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91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35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70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44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106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43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95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9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75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2" y="9145346"/>
              <a:ext cx="592950" cy="41010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702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102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49" y="3175"/>
                  </a:lnTo>
                  <a:lnTo>
                    <a:pt x="11290" y="2514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49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49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295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295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87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23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23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23" y="15328"/>
                  </a:lnTo>
                  <a:lnTo>
                    <a:pt x="46723" y="16260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37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00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8996" y="18059"/>
                  </a:lnTo>
                  <a:lnTo>
                    <a:pt x="9985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5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88" y="10096"/>
                  </a:lnTo>
                  <a:lnTo>
                    <a:pt x="122500" y="9690"/>
                  </a:lnTo>
                  <a:lnTo>
                    <a:pt x="122607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73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73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55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94" y="3175"/>
                  </a:lnTo>
                  <a:lnTo>
                    <a:pt x="153555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505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94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94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7" y="13462"/>
                  </a:lnTo>
                  <a:lnTo>
                    <a:pt x="155168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23" y="10591"/>
                  </a:lnTo>
                  <a:lnTo>
                    <a:pt x="164223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57" y="13462"/>
                  </a:lnTo>
                  <a:lnTo>
                    <a:pt x="166654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691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10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63" y="5791"/>
                  </a:lnTo>
                  <a:lnTo>
                    <a:pt x="173883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693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9288" y="6502"/>
                  </a:lnTo>
                  <a:lnTo>
                    <a:pt x="198710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48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53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1" y="10096"/>
                  </a:lnTo>
                  <a:lnTo>
                    <a:pt x="222072" y="939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6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8" y="8049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8" y="8049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66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51" y="9563"/>
                  </a:lnTo>
                  <a:lnTo>
                    <a:pt x="233226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66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36" y="15519"/>
                  </a:lnTo>
                  <a:lnTo>
                    <a:pt x="241515" y="15836"/>
                  </a:lnTo>
                  <a:lnTo>
                    <a:pt x="240398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5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2" y="7696"/>
                  </a:lnTo>
                  <a:lnTo>
                    <a:pt x="259943" y="7099"/>
                  </a:lnTo>
                  <a:lnTo>
                    <a:pt x="258381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15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2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60134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34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5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2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68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58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73" y="16738"/>
                  </a:lnTo>
                  <a:lnTo>
                    <a:pt x="28230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0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55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599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5" y="6311"/>
                  </a:lnTo>
                  <a:lnTo>
                    <a:pt x="23723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5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5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4" y="1663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4" y="16638"/>
                  </a:lnTo>
                  <a:close/>
                </a:path>
                <a:path w="292100" h="22859">
                  <a:moveTo>
                    <a:pt x="31572" y="16103"/>
                  </a:moveTo>
                  <a:lnTo>
                    <a:pt x="31344" y="16638"/>
                  </a:lnTo>
                  <a:lnTo>
                    <a:pt x="31534" y="17081"/>
                  </a:lnTo>
                  <a:lnTo>
                    <a:pt x="31572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72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4" y="16638"/>
                  </a:lnTo>
                  <a:lnTo>
                    <a:pt x="31572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5989" y="5816"/>
                  </a:lnTo>
                  <a:lnTo>
                    <a:pt x="65315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789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38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1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42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38" y="15138"/>
                  </a:lnTo>
                  <a:lnTo>
                    <a:pt x="73342" y="13881"/>
                  </a:lnTo>
                  <a:close/>
                </a:path>
                <a:path w="292100" h="22859">
                  <a:moveTo>
                    <a:pt x="73951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42" y="7797"/>
                  </a:lnTo>
                  <a:lnTo>
                    <a:pt x="73951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12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35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81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097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6443" y="16344"/>
                  </a:lnTo>
                  <a:lnTo>
                    <a:pt x="97332" y="15824"/>
                  </a:lnTo>
                  <a:lnTo>
                    <a:pt x="97945" y="15189"/>
                  </a:lnTo>
                  <a:lnTo>
                    <a:pt x="92278" y="15189"/>
                  </a:lnTo>
                  <a:lnTo>
                    <a:pt x="91439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57" y="6502"/>
                  </a:lnTo>
                  <a:lnTo>
                    <a:pt x="97332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57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45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018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07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66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592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26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088" y="6870"/>
                  </a:lnTo>
                  <a:lnTo>
                    <a:pt x="173710" y="7607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088" y="14820"/>
                  </a:lnTo>
                  <a:lnTo>
                    <a:pt x="172262" y="15189"/>
                  </a:lnTo>
                  <a:lnTo>
                    <a:pt x="174566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74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74" y="6845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10" y="6527"/>
                  </a:lnTo>
                  <a:lnTo>
                    <a:pt x="187847" y="6765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25" y="16865"/>
                  </a:lnTo>
                  <a:lnTo>
                    <a:pt x="191201" y="7340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7" y="6765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7" y="6765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32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11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38" y="13677"/>
                  </a:lnTo>
                  <a:lnTo>
                    <a:pt x="218155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417" y="5791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00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00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496" y="14325"/>
                  </a:lnTo>
                  <a:lnTo>
                    <a:pt x="215671" y="14693"/>
                  </a:lnTo>
                  <a:lnTo>
                    <a:pt x="218000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38" y="13677"/>
                  </a:moveTo>
                  <a:lnTo>
                    <a:pt x="218109" y="13677"/>
                  </a:lnTo>
                  <a:lnTo>
                    <a:pt x="218109" y="14489"/>
                  </a:lnTo>
                  <a:lnTo>
                    <a:pt x="218338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95" y="5384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05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12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39997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15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594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15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45" y="5778"/>
                  </a:lnTo>
                  <a:lnTo>
                    <a:pt x="271348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74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74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86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43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43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83" y="4165"/>
                  </a:lnTo>
                  <a:lnTo>
                    <a:pt x="298094" y="4787"/>
                  </a:lnTo>
                  <a:lnTo>
                    <a:pt x="298881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68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93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57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42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31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34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18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4" y="9645983"/>
              <a:ext cx="277921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5" y="9658294"/>
              <a:ext cx="37644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702" y="9469568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939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939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939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939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939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939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939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939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939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939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939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939" h="32384">
                  <a:moveTo>
                    <a:pt x="8512" y="29336"/>
                  </a:moveTo>
                  <a:close/>
                </a:path>
                <a:path w="27939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939" h="32384">
                  <a:moveTo>
                    <a:pt x="18764" y="27303"/>
                  </a:moveTo>
                  <a:close/>
                </a:path>
                <a:path w="27939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939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939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939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939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939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939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939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939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939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30" y="25653"/>
                  </a:lnTo>
                  <a:lnTo>
                    <a:pt x="23922" y="23113"/>
                  </a:lnTo>
                  <a:lnTo>
                    <a:pt x="23304" y="22738"/>
                  </a:lnTo>
                  <a:close/>
                </a:path>
                <a:path w="27939" h="32384">
                  <a:moveTo>
                    <a:pt x="23930" y="23117"/>
                  </a:moveTo>
                  <a:lnTo>
                    <a:pt x="23930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30" y="23117"/>
                  </a:lnTo>
                  <a:close/>
                </a:path>
                <a:path w="27939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939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939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939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939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939" h="32384">
                  <a:moveTo>
                    <a:pt x="7102" y="22986"/>
                  </a:moveTo>
                  <a:lnTo>
                    <a:pt x="5954" y="24313"/>
                  </a:lnTo>
                  <a:lnTo>
                    <a:pt x="7016" y="23113"/>
                  </a:lnTo>
                  <a:close/>
                </a:path>
                <a:path w="27939" h="32384">
                  <a:moveTo>
                    <a:pt x="27346" y="15366"/>
                  </a:moveTo>
                  <a:lnTo>
                    <a:pt x="23930" y="15366"/>
                  </a:lnTo>
                  <a:lnTo>
                    <a:pt x="23937" y="23117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346" y="15366"/>
                  </a:lnTo>
                  <a:close/>
                </a:path>
                <a:path w="27939" h="32384">
                  <a:moveTo>
                    <a:pt x="18799" y="23494"/>
                  </a:moveTo>
                  <a:close/>
                </a:path>
                <a:path w="27939" h="32384">
                  <a:moveTo>
                    <a:pt x="23930" y="22732"/>
                  </a:moveTo>
                  <a:lnTo>
                    <a:pt x="23307" y="22732"/>
                  </a:lnTo>
                  <a:lnTo>
                    <a:pt x="23930" y="23113"/>
                  </a:lnTo>
                  <a:lnTo>
                    <a:pt x="23930" y="22732"/>
                  </a:lnTo>
                  <a:close/>
                </a:path>
                <a:path w="27939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30" y="13588"/>
                  </a:ln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30" y="22732"/>
                  </a:lnTo>
                  <a:lnTo>
                    <a:pt x="23930" y="15366"/>
                  </a:lnTo>
                  <a:lnTo>
                    <a:pt x="27346" y="15366"/>
                  </a:lnTo>
                  <a:lnTo>
                    <a:pt x="27248" y="11006"/>
                  </a:lnTo>
                  <a:lnTo>
                    <a:pt x="25174" y="9143"/>
                  </a:lnTo>
                  <a:close/>
                </a:path>
                <a:path w="27939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939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939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939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939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939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939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939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939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939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939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939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939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939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939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939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939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939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939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939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939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939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939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939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939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939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939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939" h="32384">
                  <a:moveTo>
                    <a:pt x="10849" y="11006"/>
                  </a:moveTo>
                  <a:close/>
                </a:path>
                <a:path w="27939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939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939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939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939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939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939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939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939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939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939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939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939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939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9476" y="8478215"/>
              <a:ext cx="3116630" cy="43301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90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462479" cy="630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850" y="1536700"/>
            <a:ext cx="1854936" cy="1754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50" y="1917700"/>
            <a:ext cx="1616075" cy="15114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425" y="1917700"/>
            <a:ext cx="1616075" cy="15114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5400" y="1917700"/>
            <a:ext cx="1616075" cy="15114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0375" y="1917700"/>
            <a:ext cx="1616075" cy="15114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337" y="3783669"/>
            <a:ext cx="736587" cy="1482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3092" y="4089028"/>
            <a:ext cx="6249784" cy="51887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25450" y="4813433"/>
            <a:ext cx="1637664" cy="800100"/>
            <a:chOff x="406400" y="8267830"/>
            <a:chExt cx="1637664" cy="800100"/>
          </a:xfrm>
        </p:grpSpPr>
        <p:sp>
          <p:nvSpPr>
            <p:cNvPr id="28" name="object 28"/>
            <p:cNvSpPr/>
            <p:nvPr/>
          </p:nvSpPr>
          <p:spPr>
            <a:xfrm>
              <a:off x="406400" y="8267830"/>
              <a:ext cx="1637664" cy="800100"/>
            </a:xfrm>
            <a:custGeom>
              <a:avLst/>
              <a:gdLst/>
              <a:ahLst/>
              <a:cxnLst/>
              <a:rect l="l" t="t" r="r" b="b"/>
              <a:pathLst>
                <a:path w="1637664" h="8001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45020"/>
                  </a:lnTo>
                  <a:lnTo>
                    <a:pt x="4328" y="766458"/>
                  </a:lnTo>
                  <a:lnTo>
                    <a:pt x="16133" y="783966"/>
                  </a:lnTo>
                  <a:lnTo>
                    <a:pt x="33641" y="795771"/>
                  </a:lnTo>
                  <a:lnTo>
                    <a:pt x="55079" y="800099"/>
                  </a:lnTo>
                  <a:lnTo>
                    <a:pt x="1582077" y="800099"/>
                  </a:lnTo>
                  <a:lnTo>
                    <a:pt x="1603515" y="795771"/>
                  </a:lnTo>
                  <a:lnTo>
                    <a:pt x="1621023" y="783966"/>
                  </a:lnTo>
                  <a:lnTo>
                    <a:pt x="1632828" y="766458"/>
                  </a:lnTo>
                  <a:lnTo>
                    <a:pt x="1637157" y="7450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200" y="8445633"/>
              <a:ext cx="152400" cy="1524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9917" y="88175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23399" y="4813433"/>
            <a:ext cx="1637157" cy="8000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21348" y="4813433"/>
            <a:ext cx="1637156" cy="8000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19296" y="4813433"/>
            <a:ext cx="1637157" cy="800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25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19</cp:revision>
  <dcterms:created xsi:type="dcterms:W3CDTF">2024-10-31T10:03:28Z</dcterms:created>
  <dcterms:modified xsi:type="dcterms:W3CDTF">2024-10-31T13:44:46Z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</Properties>
</file>